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84" r:id="rId5"/>
    <p:sldId id="260" r:id="rId6"/>
    <p:sldId id="261" r:id="rId7"/>
    <p:sldId id="262" r:id="rId8"/>
    <p:sldId id="263" r:id="rId9"/>
    <p:sldId id="264" r:id="rId10"/>
    <p:sldId id="286" r:id="rId11"/>
    <p:sldId id="287" r:id="rId12"/>
    <p:sldId id="285"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1" r:id="rId29"/>
    <p:sldId id="282" r:id="rId30"/>
    <p:sldId id="283" r:id="rId3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883"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ökay sülü" userId="ba37ad6a82e6a00c" providerId="LiveId" clId="{D8E53E74-1E83-47F5-B6AB-4D4DCC60DD10}"/>
    <pc:docChg chg="undo custSel addSld delSld modSld sldOrd modMainMaster">
      <pc:chgData name="gökay sülü" userId="ba37ad6a82e6a00c" providerId="LiveId" clId="{D8E53E74-1E83-47F5-B6AB-4D4DCC60DD10}" dt="2023-10-02T12:25:05.758" v="800" actId="207"/>
      <pc:docMkLst>
        <pc:docMk/>
      </pc:docMkLst>
      <pc:sldChg chg="modSp mod">
        <pc:chgData name="gökay sülü" userId="ba37ad6a82e6a00c" providerId="LiveId" clId="{D8E53E74-1E83-47F5-B6AB-4D4DCC60DD10}" dt="2023-09-29T12:13:59.154" v="668" actId="1076"/>
        <pc:sldMkLst>
          <pc:docMk/>
          <pc:sldMk cId="4149405154" sldId="257"/>
        </pc:sldMkLst>
        <pc:spChg chg="mod">
          <ac:chgData name="gökay sülü" userId="ba37ad6a82e6a00c" providerId="LiveId" clId="{D8E53E74-1E83-47F5-B6AB-4D4DCC60DD10}" dt="2023-09-29T12:13:59.154" v="668" actId="1076"/>
          <ac:spMkLst>
            <pc:docMk/>
            <pc:sldMk cId="4149405154" sldId="257"/>
            <ac:spMk id="3" creationId="{130C9585-4E57-7349-31D8-A413997168FC}"/>
          </ac:spMkLst>
        </pc:spChg>
      </pc:sldChg>
      <pc:sldChg chg="modSp mod">
        <pc:chgData name="gökay sülü" userId="ba37ad6a82e6a00c" providerId="LiveId" clId="{D8E53E74-1E83-47F5-B6AB-4D4DCC60DD10}" dt="2023-09-29T12:14:05.681" v="669" actId="20577"/>
        <pc:sldMkLst>
          <pc:docMk/>
          <pc:sldMk cId="2923012767" sldId="258"/>
        </pc:sldMkLst>
        <pc:spChg chg="mod">
          <ac:chgData name="gökay sülü" userId="ba37ad6a82e6a00c" providerId="LiveId" clId="{D8E53E74-1E83-47F5-B6AB-4D4DCC60DD10}" dt="2023-09-29T12:14:05.681" v="669" actId="20577"/>
          <ac:spMkLst>
            <pc:docMk/>
            <pc:sldMk cId="2923012767" sldId="258"/>
            <ac:spMk id="3" creationId="{11A171D0-A742-9EFA-AA88-8B46C8EC5F64}"/>
          </ac:spMkLst>
        </pc:spChg>
      </pc:sldChg>
      <pc:sldChg chg="modSp mod">
        <pc:chgData name="gökay sülü" userId="ba37ad6a82e6a00c" providerId="LiveId" clId="{D8E53E74-1E83-47F5-B6AB-4D4DCC60DD10}" dt="2023-09-29T12:14:57.283" v="674" actId="20577"/>
        <pc:sldMkLst>
          <pc:docMk/>
          <pc:sldMk cId="2539475258" sldId="260"/>
        </pc:sldMkLst>
        <pc:spChg chg="mod">
          <ac:chgData name="gökay sülü" userId="ba37ad6a82e6a00c" providerId="LiveId" clId="{D8E53E74-1E83-47F5-B6AB-4D4DCC60DD10}" dt="2023-09-29T12:14:57.283" v="674" actId="20577"/>
          <ac:spMkLst>
            <pc:docMk/>
            <pc:sldMk cId="2539475258" sldId="260"/>
            <ac:spMk id="3" creationId="{077142AA-2355-38A1-C4F6-A1461D51F115}"/>
          </ac:spMkLst>
        </pc:spChg>
      </pc:sldChg>
      <pc:sldChg chg="modSp mod">
        <pc:chgData name="gökay sülü" userId="ba37ad6a82e6a00c" providerId="LiveId" clId="{D8E53E74-1E83-47F5-B6AB-4D4DCC60DD10}" dt="2023-09-29T12:18:15.551" v="759" actId="27636"/>
        <pc:sldMkLst>
          <pc:docMk/>
          <pc:sldMk cId="2210273593" sldId="261"/>
        </pc:sldMkLst>
        <pc:spChg chg="mod">
          <ac:chgData name="gökay sülü" userId="ba37ad6a82e6a00c" providerId="LiveId" clId="{D8E53E74-1E83-47F5-B6AB-4D4DCC60DD10}" dt="2023-09-29T12:15:22.740" v="676" actId="20577"/>
          <ac:spMkLst>
            <pc:docMk/>
            <pc:sldMk cId="2210273593" sldId="261"/>
            <ac:spMk id="2" creationId="{20285A2A-0AF1-BAFD-D80E-5B864160378A}"/>
          </ac:spMkLst>
        </pc:spChg>
        <pc:spChg chg="mod">
          <ac:chgData name="gökay sülü" userId="ba37ad6a82e6a00c" providerId="LiveId" clId="{D8E53E74-1E83-47F5-B6AB-4D4DCC60DD10}" dt="2023-09-29T12:18:15.551" v="759" actId="27636"/>
          <ac:spMkLst>
            <pc:docMk/>
            <pc:sldMk cId="2210273593" sldId="261"/>
            <ac:spMk id="3" creationId="{2DB7719C-B578-CFFD-9B6A-33CE3544BEB6}"/>
          </ac:spMkLst>
        </pc:spChg>
      </pc:sldChg>
      <pc:sldChg chg="modSp mod">
        <pc:chgData name="gökay sülü" userId="ba37ad6a82e6a00c" providerId="LiveId" clId="{D8E53E74-1E83-47F5-B6AB-4D4DCC60DD10}" dt="2023-09-29T12:20:54.952" v="783" actId="20577"/>
        <pc:sldMkLst>
          <pc:docMk/>
          <pc:sldMk cId="3428109572" sldId="263"/>
        </pc:sldMkLst>
        <pc:spChg chg="mod">
          <ac:chgData name="gökay sülü" userId="ba37ad6a82e6a00c" providerId="LiveId" clId="{D8E53E74-1E83-47F5-B6AB-4D4DCC60DD10}" dt="2023-09-29T12:20:54.952" v="783" actId="20577"/>
          <ac:spMkLst>
            <pc:docMk/>
            <pc:sldMk cId="3428109572" sldId="263"/>
            <ac:spMk id="3" creationId="{8BB7ED20-5476-045A-CED3-EA2C9A3B92D5}"/>
          </ac:spMkLst>
        </pc:spChg>
      </pc:sldChg>
      <pc:sldChg chg="modSp mod">
        <pc:chgData name="gökay sülü" userId="ba37ad6a82e6a00c" providerId="LiveId" clId="{D8E53E74-1E83-47F5-B6AB-4D4DCC60DD10}" dt="2023-09-29T12:01:17.678" v="649" actId="20577"/>
        <pc:sldMkLst>
          <pc:docMk/>
          <pc:sldMk cId="3342208528" sldId="264"/>
        </pc:sldMkLst>
        <pc:spChg chg="mod">
          <ac:chgData name="gökay sülü" userId="ba37ad6a82e6a00c" providerId="LiveId" clId="{D8E53E74-1E83-47F5-B6AB-4D4DCC60DD10}" dt="2023-09-29T12:01:17.678" v="649" actId="20577"/>
          <ac:spMkLst>
            <pc:docMk/>
            <pc:sldMk cId="3342208528" sldId="264"/>
            <ac:spMk id="3" creationId="{E1F7BEE8-8889-75E9-93CB-AEC22EE37A7D}"/>
          </ac:spMkLst>
        </pc:spChg>
      </pc:sldChg>
      <pc:sldChg chg="modSp mod">
        <pc:chgData name="gökay sülü" userId="ba37ad6a82e6a00c" providerId="LiveId" clId="{D8E53E74-1E83-47F5-B6AB-4D4DCC60DD10}" dt="2023-10-02T12:24:32.047" v="791" actId="20577"/>
        <pc:sldMkLst>
          <pc:docMk/>
          <pc:sldMk cId="819368707" sldId="265"/>
        </pc:sldMkLst>
        <pc:spChg chg="mod">
          <ac:chgData name="gökay sülü" userId="ba37ad6a82e6a00c" providerId="LiveId" clId="{D8E53E74-1E83-47F5-B6AB-4D4DCC60DD10}" dt="2023-10-02T12:24:32.047" v="791" actId="20577"/>
          <ac:spMkLst>
            <pc:docMk/>
            <pc:sldMk cId="819368707" sldId="265"/>
            <ac:spMk id="2" creationId="{C9E96185-2EB5-2B97-C38C-C3AAF28A5094}"/>
          </ac:spMkLst>
        </pc:spChg>
      </pc:sldChg>
      <pc:sldChg chg="modSp mod">
        <pc:chgData name="gökay sülü" userId="ba37ad6a82e6a00c" providerId="LiveId" clId="{D8E53E74-1E83-47F5-B6AB-4D4DCC60DD10}" dt="2023-10-02T12:24:37.765" v="793" actId="20577"/>
        <pc:sldMkLst>
          <pc:docMk/>
          <pc:sldMk cId="48844542" sldId="267"/>
        </pc:sldMkLst>
        <pc:spChg chg="mod">
          <ac:chgData name="gökay sülü" userId="ba37ad6a82e6a00c" providerId="LiveId" clId="{D8E53E74-1E83-47F5-B6AB-4D4DCC60DD10}" dt="2023-10-02T12:24:37.765" v="793" actId="20577"/>
          <ac:spMkLst>
            <pc:docMk/>
            <pc:sldMk cId="48844542" sldId="267"/>
            <ac:spMk id="2" creationId="{AD987203-A6DA-F6D2-60BF-17F1EE248B50}"/>
          </ac:spMkLst>
        </pc:spChg>
      </pc:sldChg>
      <pc:sldChg chg="modSp mod">
        <pc:chgData name="gökay sülü" userId="ba37ad6a82e6a00c" providerId="LiveId" clId="{D8E53E74-1E83-47F5-B6AB-4D4DCC60DD10}" dt="2023-10-02T12:24:41.903" v="795" actId="20577"/>
        <pc:sldMkLst>
          <pc:docMk/>
          <pc:sldMk cId="2717707292" sldId="270"/>
        </pc:sldMkLst>
        <pc:spChg chg="mod">
          <ac:chgData name="gökay sülü" userId="ba37ad6a82e6a00c" providerId="LiveId" clId="{D8E53E74-1E83-47F5-B6AB-4D4DCC60DD10}" dt="2023-10-02T12:24:41.903" v="795" actId="20577"/>
          <ac:spMkLst>
            <pc:docMk/>
            <pc:sldMk cId="2717707292" sldId="270"/>
            <ac:spMk id="2" creationId="{C035D118-ADED-5820-1861-2E2D6B9F8C8B}"/>
          </ac:spMkLst>
        </pc:spChg>
      </pc:sldChg>
      <pc:sldChg chg="modSp mod">
        <pc:chgData name="gökay sülü" userId="ba37ad6a82e6a00c" providerId="LiveId" clId="{D8E53E74-1E83-47F5-B6AB-4D4DCC60DD10}" dt="2023-10-02T12:24:48.539" v="797" actId="20577"/>
        <pc:sldMkLst>
          <pc:docMk/>
          <pc:sldMk cId="1395245654" sldId="273"/>
        </pc:sldMkLst>
        <pc:spChg chg="mod">
          <ac:chgData name="gökay sülü" userId="ba37ad6a82e6a00c" providerId="LiveId" clId="{D8E53E74-1E83-47F5-B6AB-4D4DCC60DD10}" dt="2023-10-02T12:24:48.539" v="797" actId="20577"/>
          <ac:spMkLst>
            <pc:docMk/>
            <pc:sldMk cId="1395245654" sldId="273"/>
            <ac:spMk id="2" creationId="{FBCE0224-1579-D98F-F7A8-968C71B432AB}"/>
          </ac:spMkLst>
        </pc:spChg>
      </pc:sldChg>
      <pc:sldChg chg="modSp mod">
        <pc:chgData name="gökay sülü" userId="ba37ad6a82e6a00c" providerId="LiveId" clId="{D8E53E74-1E83-47F5-B6AB-4D4DCC60DD10}" dt="2023-10-02T12:24:52.535" v="799" actId="20577"/>
        <pc:sldMkLst>
          <pc:docMk/>
          <pc:sldMk cId="4064789018" sldId="275"/>
        </pc:sldMkLst>
        <pc:spChg chg="mod">
          <ac:chgData name="gökay sülü" userId="ba37ad6a82e6a00c" providerId="LiveId" clId="{D8E53E74-1E83-47F5-B6AB-4D4DCC60DD10}" dt="2023-10-02T12:24:52.535" v="799" actId="20577"/>
          <ac:spMkLst>
            <pc:docMk/>
            <pc:sldMk cId="4064789018" sldId="275"/>
            <ac:spMk id="2" creationId="{48E94AA8-B84F-CC63-E8E8-CD08DEE4FE20}"/>
          </ac:spMkLst>
        </pc:spChg>
      </pc:sldChg>
      <pc:sldChg chg="modSp mod">
        <pc:chgData name="gökay sülü" userId="ba37ad6a82e6a00c" providerId="LiveId" clId="{D8E53E74-1E83-47F5-B6AB-4D4DCC60DD10}" dt="2023-10-02T12:25:05.758" v="800" actId="207"/>
        <pc:sldMkLst>
          <pc:docMk/>
          <pc:sldMk cId="863415446" sldId="282"/>
        </pc:sldMkLst>
        <pc:spChg chg="mod">
          <ac:chgData name="gökay sülü" userId="ba37ad6a82e6a00c" providerId="LiveId" clId="{D8E53E74-1E83-47F5-B6AB-4D4DCC60DD10}" dt="2023-10-02T12:25:05.758" v="800" actId="207"/>
          <ac:spMkLst>
            <pc:docMk/>
            <pc:sldMk cId="863415446" sldId="282"/>
            <ac:spMk id="3" creationId="{D688CC2A-5CB4-E748-7420-2DADEC4B2B2A}"/>
          </ac:spMkLst>
        </pc:spChg>
      </pc:sldChg>
      <pc:sldChg chg="modSp mod setBg">
        <pc:chgData name="gökay sülü" userId="ba37ad6a82e6a00c" providerId="LiveId" clId="{D8E53E74-1E83-47F5-B6AB-4D4DCC60DD10}" dt="2023-09-29T08:09:05.354" v="265" actId="2085"/>
        <pc:sldMkLst>
          <pc:docMk/>
          <pc:sldMk cId="288596684" sldId="283"/>
        </pc:sldMkLst>
        <pc:spChg chg="mod">
          <ac:chgData name="gökay sülü" userId="ba37ad6a82e6a00c" providerId="LiveId" clId="{D8E53E74-1E83-47F5-B6AB-4D4DCC60DD10}" dt="2023-09-29T08:09:05.354" v="265" actId="2085"/>
          <ac:spMkLst>
            <pc:docMk/>
            <pc:sldMk cId="288596684" sldId="283"/>
            <ac:spMk id="3" creationId="{42EA25C4-4E22-1F24-EFF7-A2193FFE0E0F}"/>
          </ac:spMkLst>
        </pc:spChg>
      </pc:sldChg>
      <pc:sldChg chg="modSp mod ord">
        <pc:chgData name="gökay sülü" userId="ba37ad6a82e6a00c" providerId="LiveId" clId="{D8E53E74-1E83-47F5-B6AB-4D4DCC60DD10}" dt="2023-09-29T10:47:56.714" v="616" actId="20577"/>
        <pc:sldMkLst>
          <pc:docMk/>
          <pc:sldMk cId="1234646756" sldId="285"/>
        </pc:sldMkLst>
        <pc:spChg chg="mod">
          <ac:chgData name="gökay sülü" userId="ba37ad6a82e6a00c" providerId="LiveId" clId="{D8E53E74-1E83-47F5-B6AB-4D4DCC60DD10}" dt="2023-09-29T10:47:56.714" v="616" actId="20577"/>
          <ac:spMkLst>
            <pc:docMk/>
            <pc:sldMk cId="1234646756" sldId="285"/>
            <ac:spMk id="3" creationId="{99B392C5-D23D-4987-CCFB-CE3D366B5994}"/>
          </ac:spMkLst>
        </pc:spChg>
      </pc:sldChg>
      <pc:sldChg chg="modSp mod setBg">
        <pc:chgData name="gökay sülü" userId="ba37ad6a82e6a00c" providerId="LiveId" clId="{D8E53E74-1E83-47F5-B6AB-4D4DCC60DD10}" dt="2023-10-02T12:24:07.273" v="789" actId="20577"/>
        <pc:sldMkLst>
          <pc:docMk/>
          <pc:sldMk cId="1560612983" sldId="286"/>
        </pc:sldMkLst>
        <pc:spChg chg="mod">
          <ac:chgData name="gökay sülü" userId="ba37ad6a82e6a00c" providerId="LiveId" clId="{D8E53E74-1E83-47F5-B6AB-4D4DCC60DD10}" dt="2023-10-02T12:24:07.273" v="789" actId="20577"/>
          <ac:spMkLst>
            <pc:docMk/>
            <pc:sldMk cId="1560612983" sldId="286"/>
            <ac:spMk id="2" creationId="{2289E12A-AB1E-8D74-0BA7-E8DCF0CEB19F}"/>
          </ac:spMkLst>
        </pc:spChg>
        <pc:spChg chg="mod">
          <ac:chgData name="gökay sülü" userId="ba37ad6a82e6a00c" providerId="LiveId" clId="{D8E53E74-1E83-47F5-B6AB-4D4DCC60DD10}" dt="2023-09-29T07:48:39.246" v="16" actId="27636"/>
          <ac:spMkLst>
            <pc:docMk/>
            <pc:sldMk cId="1560612983" sldId="286"/>
            <ac:spMk id="3" creationId="{3FBAB965-994F-0434-DC7D-58B5CF5E034B}"/>
          </ac:spMkLst>
        </pc:spChg>
      </pc:sldChg>
      <pc:sldChg chg="modSp new mod">
        <pc:chgData name="gökay sülü" userId="ba37ad6a82e6a00c" providerId="LiveId" clId="{D8E53E74-1E83-47F5-B6AB-4D4DCC60DD10}" dt="2023-10-02T12:24:02.208" v="787" actId="20577"/>
        <pc:sldMkLst>
          <pc:docMk/>
          <pc:sldMk cId="1225813748" sldId="287"/>
        </pc:sldMkLst>
        <pc:spChg chg="mod">
          <ac:chgData name="gökay sülü" userId="ba37ad6a82e6a00c" providerId="LiveId" clId="{D8E53E74-1E83-47F5-B6AB-4D4DCC60DD10}" dt="2023-10-02T12:24:02.208" v="787" actId="20577"/>
          <ac:spMkLst>
            <pc:docMk/>
            <pc:sldMk cId="1225813748" sldId="287"/>
            <ac:spMk id="2" creationId="{BA6DA33B-6E74-FC11-B436-342D2A8A80E0}"/>
          </ac:spMkLst>
        </pc:spChg>
        <pc:spChg chg="mod">
          <ac:chgData name="gökay sülü" userId="ba37ad6a82e6a00c" providerId="LiveId" clId="{D8E53E74-1E83-47F5-B6AB-4D4DCC60DD10}" dt="2023-09-29T10:46:43.150" v="590" actId="20577"/>
          <ac:spMkLst>
            <pc:docMk/>
            <pc:sldMk cId="1225813748" sldId="287"/>
            <ac:spMk id="3" creationId="{A14DB073-60E8-9082-A6B2-2905688745D4}"/>
          </ac:spMkLst>
        </pc:spChg>
      </pc:sldChg>
      <pc:sldChg chg="new del">
        <pc:chgData name="gökay sülü" userId="ba37ad6a82e6a00c" providerId="LiveId" clId="{D8E53E74-1E83-47F5-B6AB-4D4DCC60DD10}" dt="2023-09-29T10:41:45.999" v="268" actId="47"/>
        <pc:sldMkLst>
          <pc:docMk/>
          <pc:sldMk cId="1441536808" sldId="287"/>
        </pc:sldMkLst>
      </pc:sldChg>
      <pc:sldMasterChg chg="setBg modSldLayout">
        <pc:chgData name="gökay sülü" userId="ba37ad6a82e6a00c" providerId="LiveId" clId="{D8E53E74-1E83-47F5-B6AB-4D4DCC60DD10}" dt="2023-09-29T08:06:28.137" v="249"/>
        <pc:sldMasterMkLst>
          <pc:docMk/>
          <pc:sldMasterMk cId="627876079" sldId="2147483648"/>
        </pc:sldMasterMkLst>
        <pc:sldLayoutChg chg="setBg">
          <pc:chgData name="gökay sülü" userId="ba37ad6a82e6a00c" providerId="LiveId" clId="{D8E53E74-1E83-47F5-B6AB-4D4DCC60DD10}" dt="2023-09-29T08:06:28.137" v="249"/>
          <pc:sldLayoutMkLst>
            <pc:docMk/>
            <pc:sldMasterMk cId="627876079" sldId="2147483648"/>
            <pc:sldLayoutMk cId="1796808389" sldId="2147483649"/>
          </pc:sldLayoutMkLst>
        </pc:sldLayoutChg>
        <pc:sldLayoutChg chg="setBg">
          <pc:chgData name="gökay sülü" userId="ba37ad6a82e6a00c" providerId="LiveId" clId="{D8E53E74-1E83-47F5-B6AB-4D4DCC60DD10}" dt="2023-09-29T08:06:28.137" v="249"/>
          <pc:sldLayoutMkLst>
            <pc:docMk/>
            <pc:sldMasterMk cId="627876079" sldId="2147483648"/>
            <pc:sldLayoutMk cId="4242348635" sldId="2147483650"/>
          </pc:sldLayoutMkLst>
        </pc:sldLayoutChg>
        <pc:sldLayoutChg chg="setBg">
          <pc:chgData name="gökay sülü" userId="ba37ad6a82e6a00c" providerId="LiveId" clId="{D8E53E74-1E83-47F5-B6AB-4D4DCC60DD10}" dt="2023-09-29T08:06:28.137" v="249"/>
          <pc:sldLayoutMkLst>
            <pc:docMk/>
            <pc:sldMasterMk cId="627876079" sldId="2147483648"/>
            <pc:sldLayoutMk cId="2247481240" sldId="2147483651"/>
          </pc:sldLayoutMkLst>
        </pc:sldLayoutChg>
        <pc:sldLayoutChg chg="setBg">
          <pc:chgData name="gökay sülü" userId="ba37ad6a82e6a00c" providerId="LiveId" clId="{D8E53E74-1E83-47F5-B6AB-4D4DCC60DD10}" dt="2023-09-29T08:06:28.137" v="249"/>
          <pc:sldLayoutMkLst>
            <pc:docMk/>
            <pc:sldMasterMk cId="627876079" sldId="2147483648"/>
            <pc:sldLayoutMk cId="1136805477" sldId="2147483652"/>
          </pc:sldLayoutMkLst>
        </pc:sldLayoutChg>
        <pc:sldLayoutChg chg="setBg">
          <pc:chgData name="gökay sülü" userId="ba37ad6a82e6a00c" providerId="LiveId" clId="{D8E53E74-1E83-47F5-B6AB-4D4DCC60DD10}" dt="2023-09-29T08:06:28.137" v="249"/>
          <pc:sldLayoutMkLst>
            <pc:docMk/>
            <pc:sldMasterMk cId="627876079" sldId="2147483648"/>
            <pc:sldLayoutMk cId="3770347701" sldId="2147483653"/>
          </pc:sldLayoutMkLst>
        </pc:sldLayoutChg>
        <pc:sldLayoutChg chg="setBg">
          <pc:chgData name="gökay sülü" userId="ba37ad6a82e6a00c" providerId="LiveId" clId="{D8E53E74-1E83-47F5-B6AB-4D4DCC60DD10}" dt="2023-09-29T08:06:28.137" v="249"/>
          <pc:sldLayoutMkLst>
            <pc:docMk/>
            <pc:sldMasterMk cId="627876079" sldId="2147483648"/>
            <pc:sldLayoutMk cId="2569762980" sldId="2147483654"/>
          </pc:sldLayoutMkLst>
        </pc:sldLayoutChg>
        <pc:sldLayoutChg chg="setBg">
          <pc:chgData name="gökay sülü" userId="ba37ad6a82e6a00c" providerId="LiveId" clId="{D8E53E74-1E83-47F5-B6AB-4D4DCC60DD10}" dt="2023-09-29T08:06:28.137" v="249"/>
          <pc:sldLayoutMkLst>
            <pc:docMk/>
            <pc:sldMasterMk cId="627876079" sldId="2147483648"/>
            <pc:sldLayoutMk cId="4209411280" sldId="2147483655"/>
          </pc:sldLayoutMkLst>
        </pc:sldLayoutChg>
        <pc:sldLayoutChg chg="setBg">
          <pc:chgData name="gökay sülü" userId="ba37ad6a82e6a00c" providerId="LiveId" clId="{D8E53E74-1E83-47F5-B6AB-4D4DCC60DD10}" dt="2023-09-29T08:06:28.137" v="249"/>
          <pc:sldLayoutMkLst>
            <pc:docMk/>
            <pc:sldMasterMk cId="627876079" sldId="2147483648"/>
            <pc:sldLayoutMk cId="624159566" sldId="2147483656"/>
          </pc:sldLayoutMkLst>
        </pc:sldLayoutChg>
        <pc:sldLayoutChg chg="setBg">
          <pc:chgData name="gökay sülü" userId="ba37ad6a82e6a00c" providerId="LiveId" clId="{D8E53E74-1E83-47F5-B6AB-4D4DCC60DD10}" dt="2023-09-29T08:06:28.137" v="249"/>
          <pc:sldLayoutMkLst>
            <pc:docMk/>
            <pc:sldMasterMk cId="627876079" sldId="2147483648"/>
            <pc:sldLayoutMk cId="3657370860" sldId="2147483657"/>
          </pc:sldLayoutMkLst>
        </pc:sldLayoutChg>
        <pc:sldLayoutChg chg="setBg">
          <pc:chgData name="gökay sülü" userId="ba37ad6a82e6a00c" providerId="LiveId" clId="{D8E53E74-1E83-47F5-B6AB-4D4DCC60DD10}" dt="2023-09-29T08:06:28.137" v="249"/>
          <pc:sldLayoutMkLst>
            <pc:docMk/>
            <pc:sldMasterMk cId="627876079" sldId="2147483648"/>
            <pc:sldLayoutMk cId="736996872" sldId="2147483658"/>
          </pc:sldLayoutMkLst>
        </pc:sldLayoutChg>
        <pc:sldLayoutChg chg="setBg">
          <pc:chgData name="gökay sülü" userId="ba37ad6a82e6a00c" providerId="LiveId" clId="{D8E53E74-1E83-47F5-B6AB-4D4DCC60DD10}" dt="2023-09-29T08:06:28.137" v="249"/>
          <pc:sldLayoutMkLst>
            <pc:docMk/>
            <pc:sldMasterMk cId="627876079" sldId="2147483648"/>
            <pc:sldLayoutMk cId="2258806329" sldId="2147483659"/>
          </pc:sldLayoutMkLst>
        </pc:sldLayoutChg>
      </pc:sldMasterChg>
    </pc:docChg>
  </pc:docChgLst>
  <pc:docChgLst>
    <pc:chgData name="gökay sülü" userId="ba37ad6a82e6a00c" providerId="LiveId" clId="{74C9A3D0-F9B1-42CA-8CE8-6CFC3B7B0915}"/>
    <pc:docChg chg="undo custSel addSld modSld">
      <pc:chgData name="gökay sülü" userId="ba37ad6a82e6a00c" providerId="LiveId" clId="{74C9A3D0-F9B1-42CA-8CE8-6CFC3B7B0915}" dt="2023-09-14T13:49:44.716" v="930" actId="207"/>
      <pc:docMkLst>
        <pc:docMk/>
      </pc:docMkLst>
      <pc:sldChg chg="modSp new mod">
        <pc:chgData name="gökay sülü" userId="ba37ad6a82e6a00c" providerId="LiveId" clId="{74C9A3D0-F9B1-42CA-8CE8-6CFC3B7B0915}" dt="2023-09-14T11:02:50.024" v="136" actId="207"/>
        <pc:sldMkLst>
          <pc:docMk/>
          <pc:sldMk cId="2330622073" sldId="256"/>
        </pc:sldMkLst>
        <pc:spChg chg="mod">
          <ac:chgData name="gökay sülü" userId="ba37ad6a82e6a00c" providerId="LiveId" clId="{74C9A3D0-F9B1-42CA-8CE8-6CFC3B7B0915}" dt="2023-09-14T11:02:39.900" v="134" actId="255"/>
          <ac:spMkLst>
            <pc:docMk/>
            <pc:sldMk cId="2330622073" sldId="256"/>
            <ac:spMk id="2" creationId="{E1757202-62B8-D32E-5284-343E44EA4328}"/>
          </ac:spMkLst>
        </pc:spChg>
        <pc:spChg chg="mod">
          <ac:chgData name="gökay sülü" userId="ba37ad6a82e6a00c" providerId="LiveId" clId="{74C9A3D0-F9B1-42CA-8CE8-6CFC3B7B0915}" dt="2023-09-14T11:02:50.024" v="136" actId="207"/>
          <ac:spMkLst>
            <pc:docMk/>
            <pc:sldMk cId="2330622073" sldId="256"/>
            <ac:spMk id="3" creationId="{BA9E1F25-070E-A365-C1B4-4D604A3D1575}"/>
          </ac:spMkLst>
        </pc:spChg>
      </pc:sldChg>
      <pc:sldChg chg="modSp new mod">
        <pc:chgData name="gökay sülü" userId="ba37ad6a82e6a00c" providerId="LiveId" clId="{74C9A3D0-F9B1-42CA-8CE8-6CFC3B7B0915}" dt="2023-09-14T12:07:14.191" v="430" actId="20577"/>
        <pc:sldMkLst>
          <pc:docMk/>
          <pc:sldMk cId="4149405154" sldId="257"/>
        </pc:sldMkLst>
        <pc:spChg chg="mod">
          <ac:chgData name="gökay sülü" userId="ba37ad6a82e6a00c" providerId="LiveId" clId="{74C9A3D0-F9B1-42CA-8CE8-6CFC3B7B0915}" dt="2023-09-14T11:04:02.007" v="195" actId="20577"/>
          <ac:spMkLst>
            <pc:docMk/>
            <pc:sldMk cId="4149405154" sldId="257"/>
            <ac:spMk id="2" creationId="{C9968269-A7CB-2583-AFC2-4150F2D45C5F}"/>
          </ac:spMkLst>
        </pc:spChg>
        <pc:spChg chg="mod">
          <ac:chgData name="gökay sülü" userId="ba37ad6a82e6a00c" providerId="LiveId" clId="{74C9A3D0-F9B1-42CA-8CE8-6CFC3B7B0915}" dt="2023-09-14T12:07:14.191" v="430" actId="20577"/>
          <ac:spMkLst>
            <pc:docMk/>
            <pc:sldMk cId="4149405154" sldId="257"/>
            <ac:spMk id="3" creationId="{130C9585-4E57-7349-31D8-A413997168FC}"/>
          </ac:spMkLst>
        </pc:spChg>
      </pc:sldChg>
      <pc:sldChg chg="modSp new mod">
        <pc:chgData name="gökay sülü" userId="ba37ad6a82e6a00c" providerId="LiveId" clId="{74C9A3D0-F9B1-42CA-8CE8-6CFC3B7B0915}" dt="2023-09-14T12:07:29.212" v="431"/>
        <pc:sldMkLst>
          <pc:docMk/>
          <pc:sldMk cId="2923012767" sldId="258"/>
        </pc:sldMkLst>
        <pc:spChg chg="mod">
          <ac:chgData name="gökay sülü" userId="ba37ad6a82e6a00c" providerId="LiveId" clId="{74C9A3D0-F9B1-42CA-8CE8-6CFC3B7B0915}" dt="2023-09-14T12:07:29.212" v="431"/>
          <ac:spMkLst>
            <pc:docMk/>
            <pc:sldMk cId="2923012767" sldId="258"/>
            <ac:spMk id="2" creationId="{9A9C5D38-9192-F160-2618-5C7C0835D8AF}"/>
          </ac:spMkLst>
        </pc:spChg>
        <pc:spChg chg="mod">
          <ac:chgData name="gökay sülü" userId="ba37ad6a82e6a00c" providerId="LiveId" clId="{74C9A3D0-F9B1-42CA-8CE8-6CFC3B7B0915}" dt="2023-09-14T11:12:06.831" v="358" actId="6549"/>
          <ac:spMkLst>
            <pc:docMk/>
            <pc:sldMk cId="2923012767" sldId="258"/>
            <ac:spMk id="3" creationId="{11A171D0-A742-9EFA-AA88-8B46C8EC5F64}"/>
          </ac:spMkLst>
        </pc:spChg>
      </pc:sldChg>
      <pc:sldChg chg="modSp new mod">
        <pc:chgData name="gökay sülü" userId="ba37ad6a82e6a00c" providerId="LiveId" clId="{74C9A3D0-F9B1-42CA-8CE8-6CFC3B7B0915}" dt="2023-09-14T12:07:30.982" v="432"/>
        <pc:sldMkLst>
          <pc:docMk/>
          <pc:sldMk cId="2994138793" sldId="259"/>
        </pc:sldMkLst>
        <pc:spChg chg="mod">
          <ac:chgData name="gökay sülü" userId="ba37ad6a82e6a00c" providerId="LiveId" clId="{74C9A3D0-F9B1-42CA-8CE8-6CFC3B7B0915}" dt="2023-09-14T12:07:30.982" v="432"/>
          <ac:spMkLst>
            <pc:docMk/>
            <pc:sldMk cId="2994138793" sldId="259"/>
            <ac:spMk id="2" creationId="{E0EFD2D0-A235-88CE-C226-5F0B5CC6D46F}"/>
          </ac:spMkLst>
        </pc:spChg>
        <pc:spChg chg="mod">
          <ac:chgData name="gökay sülü" userId="ba37ad6a82e6a00c" providerId="LiveId" clId="{74C9A3D0-F9B1-42CA-8CE8-6CFC3B7B0915}" dt="2023-09-14T11:13:53.682" v="365" actId="27636"/>
          <ac:spMkLst>
            <pc:docMk/>
            <pc:sldMk cId="2994138793" sldId="259"/>
            <ac:spMk id="3" creationId="{CC572B19-1E37-56E9-D478-6EB5E4F167F4}"/>
          </ac:spMkLst>
        </pc:spChg>
      </pc:sldChg>
      <pc:sldChg chg="modSp new mod">
        <pc:chgData name="gökay sülü" userId="ba37ad6a82e6a00c" providerId="LiveId" clId="{74C9A3D0-F9B1-42CA-8CE8-6CFC3B7B0915}" dt="2023-09-14T12:07:32.902" v="433"/>
        <pc:sldMkLst>
          <pc:docMk/>
          <pc:sldMk cId="2539475258" sldId="260"/>
        </pc:sldMkLst>
        <pc:spChg chg="mod">
          <ac:chgData name="gökay sülü" userId="ba37ad6a82e6a00c" providerId="LiveId" clId="{74C9A3D0-F9B1-42CA-8CE8-6CFC3B7B0915}" dt="2023-09-14T12:07:32.902" v="433"/>
          <ac:spMkLst>
            <pc:docMk/>
            <pc:sldMk cId="2539475258" sldId="260"/>
            <ac:spMk id="2" creationId="{7E714270-7F31-E291-66B4-E20D3DCD7D77}"/>
          </ac:spMkLst>
        </pc:spChg>
        <pc:spChg chg="mod">
          <ac:chgData name="gökay sülü" userId="ba37ad6a82e6a00c" providerId="LiveId" clId="{74C9A3D0-F9B1-42CA-8CE8-6CFC3B7B0915}" dt="2023-09-14T11:15:41.455" v="372" actId="20577"/>
          <ac:spMkLst>
            <pc:docMk/>
            <pc:sldMk cId="2539475258" sldId="260"/>
            <ac:spMk id="3" creationId="{077142AA-2355-38A1-C4F6-A1461D51F115}"/>
          </ac:spMkLst>
        </pc:spChg>
      </pc:sldChg>
      <pc:sldChg chg="modSp new mod">
        <pc:chgData name="gökay sülü" userId="ba37ad6a82e6a00c" providerId="LiveId" clId="{74C9A3D0-F9B1-42CA-8CE8-6CFC3B7B0915}" dt="2023-09-14T11:23:58.445" v="409"/>
        <pc:sldMkLst>
          <pc:docMk/>
          <pc:sldMk cId="2210273593" sldId="261"/>
        </pc:sldMkLst>
        <pc:spChg chg="mod">
          <ac:chgData name="gökay sülü" userId="ba37ad6a82e6a00c" providerId="LiveId" clId="{74C9A3D0-F9B1-42CA-8CE8-6CFC3B7B0915}" dt="2023-09-14T11:15:59.187" v="391" actId="207"/>
          <ac:spMkLst>
            <pc:docMk/>
            <pc:sldMk cId="2210273593" sldId="261"/>
            <ac:spMk id="2" creationId="{20285A2A-0AF1-BAFD-D80E-5B864160378A}"/>
          </ac:spMkLst>
        </pc:spChg>
        <pc:spChg chg="mod">
          <ac:chgData name="gökay sülü" userId="ba37ad6a82e6a00c" providerId="LiveId" clId="{74C9A3D0-F9B1-42CA-8CE8-6CFC3B7B0915}" dt="2023-09-14T11:23:58.445" v="409"/>
          <ac:spMkLst>
            <pc:docMk/>
            <pc:sldMk cId="2210273593" sldId="261"/>
            <ac:spMk id="3" creationId="{2DB7719C-B578-CFFD-9B6A-33CE3544BEB6}"/>
          </ac:spMkLst>
        </pc:spChg>
      </pc:sldChg>
      <pc:sldChg chg="modSp new mod">
        <pc:chgData name="gökay sülü" userId="ba37ad6a82e6a00c" providerId="LiveId" clId="{74C9A3D0-F9B1-42CA-8CE8-6CFC3B7B0915}" dt="2023-09-14T11:25:38.066" v="425" actId="20577"/>
        <pc:sldMkLst>
          <pc:docMk/>
          <pc:sldMk cId="3303372503" sldId="262"/>
        </pc:sldMkLst>
        <pc:spChg chg="mod">
          <ac:chgData name="gökay sülü" userId="ba37ad6a82e6a00c" providerId="LiveId" clId="{74C9A3D0-F9B1-42CA-8CE8-6CFC3B7B0915}" dt="2023-09-14T11:24:09.625" v="411"/>
          <ac:spMkLst>
            <pc:docMk/>
            <pc:sldMk cId="3303372503" sldId="262"/>
            <ac:spMk id="2" creationId="{254526E8-6D4F-EBAB-7240-7A05EE997702}"/>
          </ac:spMkLst>
        </pc:spChg>
        <pc:spChg chg="mod">
          <ac:chgData name="gökay sülü" userId="ba37ad6a82e6a00c" providerId="LiveId" clId="{74C9A3D0-F9B1-42CA-8CE8-6CFC3B7B0915}" dt="2023-09-14T11:25:38.066" v="425" actId="20577"/>
          <ac:spMkLst>
            <pc:docMk/>
            <pc:sldMk cId="3303372503" sldId="262"/>
            <ac:spMk id="3" creationId="{58E06821-0725-319E-9F8F-1EDF1F28D8C3}"/>
          </ac:spMkLst>
        </pc:spChg>
      </pc:sldChg>
      <pc:sldChg chg="modSp new mod">
        <pc:chgData name="gökay sülü" userId="ba37ad6a82e6a00c" providerId="LiveId" clId="{74C9A3D0-F9B1-42CA-8CE8-6CFC3B7B0915}" dt="2023-09-14T12:10:40.623" v="442" actId="20577"/>
        <pc:sldMkLst>
          <pc:docMk/>
          <pc:sldMk cId="3428109572" sldId="263"/>
        </pc:sldMkLst>
        <pc:spChg chg="mod">
          <ac:chgData name="gökay sülü" userId="ba37ad6a82e6a00c" providerId="LiveId" clId="{74C9A3D0-F9B1-42CA-8CE8-6CFC3B7B0915}" dt="2023-09-14T11:24:13.496" v="413"/>
          <ac:spMkLst>
            <pc:docMk/>
            <pc:sldMk cId="3428109572" sldId="263"/>
            <ac:spMk id="2" creationId="{4F5BE907-D485-BB93-B221-2E67482F63F5}"/>
          </ac:spMkLst>
        </pc:spChg>
        <pc:spChg chg="mod">
          <ac:chgData name="gökay sülü" userId="ba37ad6a82e6a00c" providerId="LiveId" clId="{74C9A3D0-F9B1-42CA-8CE8-6CFC3B7B0915}" dt="2023-09-14T12:10:40.623" v="442" actId="20577"/>
          <ac:spMkLst>
            <pc:docMk/>
            <pc:sldMk cId="3428109572" sldId="263"/>
            <ac:spMk id="3" creationId="{8BB7ED20-5476-045A-CED3-EA2C9A3B92D5}"/>
          </ac:spMkLst>
        </pc:spChg>
      </pc:sldChg>
      <pc:sldChg chg="modSp new mod">
        <pc:chgData name="gökay sülü" userId="ba37ad6a82e6a00c" providerId="LiveId" clId="{74C9A3D0-F9B1-42CA-8CE8-6CFC3B7B0915}" dt="2023-09-14T12:12:12.934" v="448" actId="20577"/>
        <pc:sldMkLst>
          <pc:docMk/>
          <pc:sldMk cId="3342208528" sldId="264"/>
        </pc:sldMkLst>
        <pc:spChg chg="mod">
          <ac:chgData name="gökay sülü" userId="ba37ad6a82e6a00c" providerId="LiveId" clId="{74C9A3D0-F9B1-42CA-8CE8-6CFC3B7B0915}" dt="2023-09-14T11:24:17.135" v="415"/>
          <ac:spMkLst>
            <pc:docMk/>
            <pc:sldMk cId="3342208528" sldId="264"/>
            <ac:spMk id="2" creationId="{98F27F04-C4E6-8D07-96C0-FBB63085B364}"/>
          </ac:spMkLst>
        </pc:spChg>
        <pc:spChg chg="mod">
          <ac:chgData name="gökay sülü" userId="ba37ad6a82e6a00c" providerId="LiveId" clId="{74C9A3D0-F9B1-42CA-8CE8-6CFC3B7B0915}" dt="2023-09-14T12:12:12.934" v="448" actId="20577"/>
          <ac:spMkLst>
            <pc:docMk/>
            <pc:sldMk cId="3342208528" sldId="264"/>
            <ac:spMk id="3" creationId="{E1F7BEE8-8889-75E9-93CB-AEC22EE37A7D}"/>
          </ac:spMkLst>
        </pc:spChg>
      </pc:sldChg>
      <pc:sldChg chg="modSp new mod">
        <pc:chgData name="gökay sülü" userId="ba37ad6a82e6a00c" providerId="LiveId" clId="{74C9A3D0-F9B1-42CA-8CE8-6CFC3B7B0915}" dt="2023-09-14T12:13:43.038" v="485" actId="20577"/>
        <pc:sldMkLst>
          <pc:docMk/>
          <pc:sldMk cId="819368707" sldId="265"/>
        </pc:sldMkLst>
        <pc:spChg chg="mod">
          <ac:chgData name="gökay sülü" userId="ba37ad6a82e6a00c" providerId="LiveId" clId="{74C9A3D0-F9B1-42CA-8CE8-6CFC3B7B0915}" dt="2023-09-14T12:12:35.284" v="459" actId="207"/>
          <ac:spMkLst>
            <pc:docMk/>
            <pc:sldMk cId="819368707" sldId="265"/>
            <ac:spMk id="2" creationId="{C9E96185-2EB5-2B97-C38C-C3AAF28A5094}"/>
          </ac:spMkLst>
        </pc:spChg>
        <pc:spChg chg="mod">
          <ac:chgData name="gökay sülü" userId="ba37ad6a82e6a00c" providerId="LiveId" clId="{74C9A3D0-F9B1-42CA-8CE8-6CFC3B7B0915}" dt="2023-09-14T12:13:43.038" v="485" actId="20577"/>
          <ac:spMkLst>
            <pc:docMk/>
            <pc:sldMk cId="819368707" sldId="265"/>
            <ac:spMk id="3" creationId="{6B2BCA74-9A43-67B2-F9ED-BC9ED8E0F21B}"/>
          </ac:spMkLst>
        </pc:spChg>
      </pc:sldChg>
      <pc:sldChg chg="modSp new mod">
        <pc:chgData name="gökay sülü" userId="ba37ad6a82e6a00c" providerId="LiveId" clId="{74C9A3D0-F9B1-42CA-8CE8-6CFC3B7B0915}" dt="2023-09-14T12:14:52.938" v="492" actId="20577"/>
        <pc:sldMkLst>
          <pc:docMk/>
          <pc:sldMk cId="4152917776" sldId="266"/>
        </pc:sldMkLst>
        <pc:spChg chg="mod">
          <ac:chgData name="gökay sülü" userId="ba37ad6a82e6a00c" providerId="LiveId" clId="{74C9A3D0-F9B1-42CA-8CE8-6CFC3B7B0915}" dt="2023-09-14T12:14:27.714" v="488"/>
          <ac:spMkLst>
            <pc:docMk/>
            <pc:sldMk cId="4152917776" sldId="266"/>
            <ac:spMk id="2" creationId="{BD598DF9-9BAB-EB62-9232-943B69C4BEFB}"/>
          </ac:spMkLst>
        </pc:spChg>
        <pc:spChg chg="mod">
          <ac:chgData name="gökay sülü" userId="ba37ad6a82e6a00c" providerId="LiveId" clId="{74C9A3D0-F9B1-42CA-8CE8-6CFC3B7B0915}" dt="2023-09-14T12:14:52.938" v="492" actId="20577"/>
          <ac:spMkLst>
            <pc:docMk/>
            <pc:sldMk cId="4152917776" sldId="266"/>
            <ac:spMk id="3" creationId="{9AEBFCE8-1CFB-9A75-86B8-16FD7238AF59}"/>
          </ac:spMkLst>
        </pc:spChg>
      </pc:sldChg>
      <pc:sldChg chg="modSp new mod">
        <pc:chgData name="gökay sülü" userId="ba37ad6a82e6a00c" providerId="LiveId" clId="{74C9A3D0-F9B1-42CA-8CE8-6CFC3B7B0915}" dt="2023-09-14T12:22:42.181" v="544" actId="6549"/>
        <pc:sldMkLst>
          <pc:docMk/>
          <pc:sldMk cId="48844542" sldId="267"/>
        </pc:sldMkLst>
        <pc:spChg chg="mod">
          <ac:chgData name="gökay sülü" userId="ba37ad6a82e6a00c" providerId="LiveId" clId="{74C9A3D0-F9B1-42CA-8CE8-6CFC3B7B0915}" dt="2023-09-14T12:15:16.284" v="521" actId="207"/>
          <ac:spMkLst>
            <pc:docMk/>
            <pc:sldMk cId="48844542" sldId="267"/>
            <ac:spMk id="2" creationId="{AD987203-A6DA-F6D2-60BF-17F1EE248B50}"/>
          </ac:spMkLst>
        </pc:spChg>
        <pc:spChg chg="mod">
          <ac:chgData name="gökay sülü" userId="ba37ad6a82e6a00c" providerId="LiveId" clId="{74C9A3D0-F9B1-42CA-8CE8-6CFC3B7B0915}" dt="2023-09-14T12:22:42.181" v="544" actId="6549"/>
          <ac:spMkLst>
            <pc:docMk/>
            <pc:sldMk cId="48844542" sldId="267"/>
            <ac:spMk id="3" creationId="{4ECECEE1-254D-0AFE-B5FA-0C900F36B6B9}"/>
          </ac:spMkLst>
        </pc:spChg>
      </pc:sldChg>
      <pc:sldChg chg="modSp new mod">
        <pc:chgData name="gökay sülü" userId="ba37ad6a82e6a00c" providerId="LiveId" clId="{74C9A3D0-F9B1-42CA-8CE8-6CFC3B7B0915}" dt="2023-09-14T12:27:05.622" v="579" actId="20577"/>
        <pc:sldMkLst>
          <pc:docMk/>
          <pc:sldMk cId="2038680634" sldId="268"/>
        </pc:sldMkLst>
        <pc:spChg chg="mod">
          <ac:chgData name="gökay sülü" userId="ba37ad6a82e6a00c" providerId="LiveId" clId="{74C9A3D0-F9B1-42CA-8CE8-6CFC3B7B0915}" dt="2023-09-14T12:22:52.982" v="546"/>
          <ac:spMkLst>
            <pc:docMk/>
            <pc:sldMk cId="2038680634" sldId="268"/>
            <ac:spMk id="2" creationId="{1F2BBF96-7FD1-93C7-B8DA-9746A8614497}"/>
          </ac:spMkLst>
        </pc:spChg>
        <pc:spChg chg="mod">
          <ac:chgData name="gökay sülü" userId="ba37ad6a82e6a00c" providerId="LiveId" clId="{74C9A3D0-F9B1-42CA-8CE8-6CFC3B7B0915}" dt="2023-09-14T12:27:05.622" v="579" actId="20577"/>
          <ac:spMkLst>
            <pc:docMk/>
            <pc:sldMk cId="2038680634" sldId="268"/>
            <ac:spMk id="3" creationId="{C4EB34B7-BBF2-E370-5C53-736C62D03B76}"/>
          </ac:spMkLst>
        </pc:spChg>
      </pc:sldChg>
      <pc:sldChg chg="modSp new mod">
        <pc:chgData name="gökay sülü" userId="ba37ad6a82e6a00c" providerId="LiveId" clId="{74C9A3D0-F9B1-42CA-8CE8-6CFC3B7B0915}" dt="2023-09-14T12:28:55.551" v="592" actId="20577"/>
        <pc:sldMkLst>
          <pc:docMk/>
          <pc:sldMk cId="3544235671" sldId="269"/>
        </pc:sldMkLst>
        <pc:spChg chg="mod">
          <ac:chgData name="gökay sülü" userId="ba37ad6a82e6a00c" providerId="LiveId" clId="{74C9A3D0-F9B1-42CA-8CE8-6CFC3B7B0915}" dt="2023-09-14T12:27:15.845" v="581"/>
          <ac:spMkLst>
            <pc:docMk/>
            <pc:sldMk cId="3544235671" sldId="269"/>
            <ac:spMk id="2" creationId="{8A702BE6-5B79-74A0-D4B6-C0A75F4B7322}"/>
          </ac:spMkLst>
        </pc:spChg>
        <pc:spChg chg="mod">
          <ac:chgData name="gökay sülü" userId="ba37ad6a82e6a00c" providerId="LiveId" clId="{74C9A3D0-F9B1-42CA-8CE8-6CFC3B7B0915}" dt="2023-09-14T12:28:55.551" v="592" actId="20577"/>
          <ac:spMkLst>
            <pc:docMk/>
            <pc:sldMk cId="3544235671" sldId="269"/>
            <ac:spMk id="3" creationId="{71C79F9B-47A2-5273-E68C-ADDCD7FB39AE}"/>
          </ac:spMkLst>
        </pc:spChg>
      </pc:sldChg>
      <pc:sldChg chg="modSp new mod">
        <pc:chgData name="gökay sülü" userId="ba37ad6a82e6a00c" providerId="LiveId" clId="{74C9A3D0-F9B1-42CA-8CE8-6CFC3B7B0915}" dt="2023-09-14T13:03:51.504" v="645" actId="27636"/>
        <pc:sldMkLst>
          <pc:docMk/>
          <pc:sldMk cId="2717707292" sldId="270"/>
        </pc:sldMkLst>
        <pc:spChg chg="mod">
          <ac:chgData name="gökay sülü" userId="ba37ad6a82e6a00c" providerId="LiveId" clId="{74C9A3D0-F9B1-42CA-8CE8-6CFC3B7B0915}" dt="2023-09-14T12:29:23.638" v="604" actId="207"/>
          <ac:spMkLst>
            <pc:docMk/>
            <pc:sldMk cId="2717707292" sldId="270"/>
            <ac:spMk id="2" creationId="{C035D118-ADED-5820-1861-2E2D6B9F8C8B}"/>
          </ac:spMkLst>
        </pc:spChg>
        <pc:spChg chg="mod">
          <ac:chgData name="gökay sülü" userId="ba37ad6a82e6a00c" providerId="LiveId" clId="{74C9A3D0-F9B1-42CA-8CE8-6CFC3B7B0915}" dt="2023-09-14T13:03:51.504" v="645" actId="27636"/>
          <ac:spMkLst>
            <pc:docMk/>
            <pc:sldMk cId="2717707292" sldId="270"/>
            <ac:spMk id="3" creationId="{9C1A158E-202E-E190-0888-44E117211496}"/>
          </ac:spMkLst>
        </pc:spChg>
      </pc:sldChg>
      <pc:sldChg chg="modSp new mod">
        <pc:chgData name="gökay sülü" userId="ba37ad6a82e6a00c" providerId="LiveId" clId="{74C9A3D0-F9B1-42CA-8CE8-6CFC3B7B0915}" dt="2023-09-14T13:04:33.931" v="649" actId="20577"/>
        <pc:sldMkLst>
          <pc:docMk/>
          <pc:sldMk cId="430082824" sldId="271"/>
        </pc:sldMkLst>
        <pc:spChg chg="mod">
          <ac:chgData name="gökay sülü" userId="ba37ad6a82e6a00c" providerId="LiveId" clId="{74C9A3D0-F9B1-42CA-8CE8-6CFC3B7B0915}" dt="2023-09-14T12:29:29.047" v="606"/>
          <ac:spMkLst>
            <pc:docMk/>
            <pc:sldMk cId="430082824" sldId="271"/>
            <ac:spMk id="2" creationId="{23E7C078-BCBF-29D7-FCF9-DDD5ECE38628}"/>
          </ac:spMkLst>
        </pc:spChg>
        <pc:spChg chg="mod">
          <ac:chgData name="gökay sülü" userId="ba37ad6a82e6a00c" providerId="LiveId" clId="{74C9A3D0-F9B1-42CA-8CE8-6CFC3B7B0915}" dt="2023-09-14T13:04:33.931" v="649" actId="20577"/>
          <ac:spMkLst>
            <pc:docMk/>
            <pc:sldMk cId="430082824" sldId="271"/>
            <ac:spMk id="3" creationId="{9C1853B7-608E-2CED-B889-FC3096D1FAF2}"/>
          </ac:spMkLst>
        </pc:spChg>
      </pc:sldChg>
      <pc:sldChg chg="modSp new mod">
        <pc:chgData name="gökay sülü" userId="ba37ad6a82e6a00c" providerId="LiveId" clId="{74C9A3D0-F9B1-42CA-8CE8-6CFC3B7B0915}" dt="2023-09-14T13:05:39.675" v="660" actId="20577"/>
        <pc:sldMkLst>
          <pc:docMk/>
          <pc:sldMk cId="3978699656" sldId="272"/>
        </pc:sldMkLst>
        <pc:spChg chg="mod">
          <ac:chgData name="gökay sülü" userId="ba37ad6a82e6a00c" providerId="LiveId" clId="{74C9A3D0-F9B1-42CA-8CE8-6CFC3B7B0915}" dt="2023-09-14T12:29:32.881" v="608"/>
          <ac:spMkLst>
            <pc:docMk/>
            <pc:sldMk cId="3978699656" sldId="272"/>
            <ac:spMk id="2" creationId="{2BA0E2F6-80A1-8AE7-82D6-6403DCE90AB1}"/>
          </ac:spMkLst>
        </pc:spChg>
        <pc:spChg chg="mod">
          <ac:chgData name="gökay sülü" userId="ba37ad6a82e6a00c" providerId="LiveId" clId="{74C9A3D0-F9B1-42CA-8CE8-6CFC3B7B0915}" dt="2023-09-14T13:05:39.675" v="660" actId="20577"/>
          <ac:spMkLst>
            <pc:docMk/>
            <pc:sldMk cId="3978699656" sldId="272"/>
            <ac:spMk id="3" creationId="{CD8BF7FD-3BC5-520C-B4F5-52BDFE9D3E96}"/>
          </ac:spMkLst>
        </pc:spChg>
      </pc:sldChg>
      <pc:sldChg chg="modSp new mod">
        <pc:chgData name="gökay sülü" userId="ba37ad6a82e6a00c" providerId="LiveId" clId="{74C9A3D0-F9B1-42CA-8CE8-6CFC3B7B0915}" dt="2023-09-14T13:08:50.205" v="673" actId="27636"/>
        <pc:sldMkLst>
          <pc:docMk/>
          <pc:sldMk cId="1395245654" sldId="273"/>
        </pc:sldMkLst>
        <pc:spChg chg="mod">
          <ac:chgData name="gökay sülü" userId="ba37ad6a82e6a00c" providerId="LiveId" clId="{74C9A3D0-F9B1-42CA-8CE8-6CFC3B7B0915}" dt="2023-09-14T13:06:12.928" v="663" actId="207"/>
          <ac:spMkLst>
            <pc:docMk/>
            <pc:sldMk cId="1395245654" sldId="273"/>
            <ac:spMk id="2" creationId="{FBCE0224-1579-D98F-F7A8-968C71B432AB}"/>
          </ac:spMkLst>
        </pc:spChg>
        <pc:spChg chg="mod">
          <ac:chgData name="gökay sülü" userId="ba37ad6a82e6a00c" providerId="LiveId" clId="{74C9A3D0-F9B1-42CA-8CE8-6CFC3B7B0915}" dt="2023-09-14T13:08:50.205" v="673" actId="27636"/>
          <ac:spMkLst>
            <pc:docMk/>
            <pc:sldMk cId="1395245654" sldId="273"/>
            <ac:spMk id="3" creationId="{7249EFD5-BB6C-1576-CD2E-658DC78C409C}"/>
          </ac:spMkLst>
        </pc:spChg>
      </pc:sldChg>
      <pc:sldChg chg="modSp new mod">
        <pc:chgData name="gökay sülü" userId="ba37ad6a82e6a00c" providerId="LiveId" clId="{74C9A3D0-F9B1-42CA-8CE8-6CFC3B7B0915}" dt="2023-09-14T13:10:20.803" v="684" actId="20577"/>
        <pc:sldMkLst>
          <pc:docMk/>
          <pc:sldMk cId="4164054961" sldId="274"/>
        </pc:sldMkLst>
        <pc:spChg chg="mod">
          <ac:chgData name="gökay sülü" userId="ba37ad6a82e6a00c" providerId="LiveId" clId="{74C9A3D0-F9B1-42CA-8CE8-6CFC3B7B0915}" dt="2023-09-14T13:09:39.724" v="682"/>
          <ac:spMkLst>
            <pc:docMk/>
            <pc:sldMk cId="4164054961" sldId="274"/>
            <ac:spMk id="2" creationId="{10543945-8071-FFF6-FDB6-71F53F8B8C73}"/>
          </ac:spMkLst>
        </pc:spChg>
        <pc:spChg chg="mod">
          <ac:chgData name="gökay sülü" userId="ba37ad6a82e6a00c" providerId="LiveId" clId="{74C9A3D0-F9B1-42CA-8CE8-6CFC3B7B0915}" dt="2023-09-14T13:10:20.803" v="684" actId="20577"/>
          <ac:spMkLst>
            <pc:docMk/>
            <pc:sldMk cId="4164054961" sldId="274"/>
            <ac:spMk id="3" creationId="{D929EA91-6426-988D-73EE-633F539F9919}"/>
          </ac:spMkLst>
        </pc:spChg>
      </pc:sldChg>
      <pc:sldChg chg="modSp new mod">
        <pc:chgData name="gökay sülü" userId="ba37ad6a82e6a00c" providerId="LiveId" clId="{74C9A3D0-F9B1-42CA-8CE8-6CFC3B7B0915}" dt="2023-09-14T13:29:56.813" v="700" actId="20577"/>
        <pc:sldMkLst>
          <pc:docMk/>
          <pc:sldMk cId="4064789018" sldId="275"/>
        </pc:sldMkLst>
        <pc:spChg chg="mod">
          <ac:chgData name="gökay sülü" userId="ba37ad6a82e6a00c" providerId="LiveId" clId="{74C9A3D0-F9B1-42CA-8CE8-6CFC3B7B0915}" dt="2023-09-14T13:11:21.513" v="688" actId="207"/>
          <ac:spMkLst>
            <pc:docMk/>
            <pc:sldMk cId="4064789018" sldId="275"/>
            <ac:spMk id="2" creationId="{48E94AA8-B84F-CC63-E8E8-CD08DEE4FE20}"/>
          </ac:spMkLst>
        </pc:spChg>
        <pc:spChg chg="mod">
          <ac:chgData name="gökay sülü" userId="ba37ad6a82e6a00c" providerId="LiveId" clId="{74C9A3D0-F9B1-42CA-8CE8-6CFC3B7B0915}" dt="2023-09-14T13:29:56.813" v="700" actId="20577"/>
          <ac:spMkLst>
            <pc:docMk/>
            <pc:sldMk cId="4064789018" sldId="275"/>
            <ac:spMk id="3" creationId="{07714B08-79DC-3FD3-0F01-3CBA70134782}"/>
          </ac:spMkLst>
        </pc:spChg>
      </pc:sldChg>
      <pc:sldChg chg="modSp new mod">
        <pc:chgData name="gökay sülü" userId="ba37ad6a82e6a00c" providerId="LiveId" clId="{74C9A3D0-F9B1-42CA-8CE8-6CFC3B7B0915}" dt="2023-09-14T13:30:20.081" v="709" actId="20577"/>
        <pc:sldMkLst>
          <pc:docMk/>
          <pc:sldMk cId="1713618083" sldId="276"/>
        </pc:sldMkLst>
        <pc:spChg chg="mod">
          <ac:chgData name="gökay sülü" userId="ba37ad6a82e6a00c" providerId="LiveId" clId="{74C9A3D0-F9B1-42CA-8CE8-6CFC3B7B0915}" dt="2023-09-14T13:11:27.346" v="692"/>
          <ac:spMkLst>
            <pc:docMk/>
            <pc:sldMk cId="1713618083" sldId="276"/>
            <ac:spMk id="2" creationId="{98FDFA05-CC67-20CE-E36E-0327C71527B0}"/>
          </ac:spMkLst>
        </pc:spChg>
        <pc:spChg chg="mod">
          <ac:chgData name="gökay sülü" userId="ba37ad6a82e6a00c" providerId="LiveId" clId="{74C9A3D0-F9B1-42CA-8CE8-6CFC3B7B0915}" dt="2023-09-14T13:30:20.081" v="709" actId="20577"/>
          <ac:spMkLst>
            <pc:docMk/>
            <pc:sldMk cId="1713618083" sldId="276"/>
            <ac:spMk id="3" creationId="{A1F236DA-881D-ABCA-A94E-2F22AB4205AA}"/>
          </ac:spMkLst>
        </pc:spChg>
      </pc:sldChg>
      <pc:sldChg chg="modSp new mod">
        <pc:chgData name="gökay sülü" userId="ba37ad6a82e6a00c" providerId="LiveId" clId="{74C9A3D0-F9B1-42CA-8CE8-6CFC3B7B0915}" dt="2023-09-14T13:32:25.178" v="723" actId="27636"/>
        <pc:sldMkLst>
          <pc:docMk/>
          <pc:sldMk cId="545516238" sldId="277"/>
        </pc:sldMkLst>
        <pc:spChg chg="mod">
          <ac:chgData name="gökay sülü" userId="ba37ad6a82e6a00c" providerId="LiveId" clId="{74C9A3D0-F9B1-42CA-8CE8-6CFC3B7B0915}" dt="2023-09-14T13:11:28.982" v="693"/>
          <ac:spMkLst>
            <pc:docMk/>
            <pc:sldMk cId="545516238" sldId="277"/>
            <ac:spMk id="2" creationId="{3A27CAC3-09A0-E293-DF01-764FB376CBB7}"/>
          </ac:spMkLst>
        </pc:spChg>
        <pc:spChg chg="mod">
          <ac:chgData name="gökay sülü" userId="ba37ad6a82e6a00c" providerId="LiveId" clId="{74C9A3D0-F9B1-42CA-8CE8-6CFC3B7B0915}" dt="2023-09-14T13:32:25.178" v="723" actId="27636"/>
          <ac:spMkLst>
            <pc:docMk/>
            <pc:sldMk cId="545516238" sldId="277"/>
            <ac:spMk id="3" creationId="{963C5EC5-26D8-9DA5-36BB-D07AE2BF2C10}"/>
          </ac:spMkLst>
        </pc:spChg>
      </pc:sldChg>
      <pc:sldChg chg="modSp new mod">
        <pc:chgData name="gökay sülü" userId="ba37ad6a82e6a00c" providerId="LiveId" clId="{74C9A3D0-F9B1-42CA-8CE8-6CFC3B7B0915}" dt="2023-09-14T13:33:18.126" v="732" actId="27636"/>
        <pc:sldMkLst>
          <pc:docMk/>
          <pc:sldMk cId="1785531457" sldId="278"/>
        </pc:sldMkLst>
        <pc:spChg chg="mod">
          <ac:chgData name="gökay sülü" userId="ba37ad6a82e6a00c" providerId="LiveId" clId="{74C9A3D0-F9B1-42CA-8CE8-6CFC3B7B0915}" dt="2023-09-14T13:11:30.934" v="694"/>
          <ac:spMkLst>
            <pc:docMk/>
            <pc:sldMk cId="1785531457" sldId="278"/>
            <ac:spMk id="2" creationId="{59E8802F-8CCC-4226-9F57-5DA7ED8FA67B}"/>
          </ac:spMkLst>
        </pc:spChg>
        <pc:spChg chg="mod">
          <ac:chgData name="gökay sülü" userId="ba37ad6a82e6a00c" providerId="LiveId" clId="{74C9A3D0-F9B1-42CA-8CE8-6CFC3B7B0915}" dt="2023-09-14T13:33:18.126" v="732" actId="27636"/>
          <ac:spMkLst>
            <pc:docMk/>
            <pc:sldMk cId="1785531457" sldId="278"/>
            <ac:spMk id="3" creationId="{1A685528-BECC-98AF-9276-9C3193D47579}"/>
          </ac:spMkLst>
        </pc:spChg>
      </pc:sldChg>
      <pc:sldChg chg="modSp new mod">
        <pc:chgData name="gökay sülü" userId="ba37ad6a82e6a00c" providerId="LiveId" clId="{74C9A3D0-F9B1-42CA-8CE8-6CFC3B7B0915}" dt="2023-09-14T13:42:23.692" v="740" actId="20577"/>
        <pc:sldMkLst>
          <pc:docMk/>
          <pc:sldMk cId="191659601" sldId="279"/>
        </pc:sldMkLst>
        <pc:spChg chg="mod">
          <ac:chgData name="gökay sülü" userId="ba37ad6a82e6a00c" providerId="LiveId" clId="{74C9A3D0-F9B1-42CA-8CE8-6CFC3B7B0915}" dt="2023-09-14T13:33:48.191" v="735" actId="207"/>
          <ac:spMkLst>
            <pc:docMk/>
            <pc:sldMk cId="191659601" sldId="279"/>
            <ac:spMk id="2" creationId="{CB937272-2027-804F-674D-1759409CFBB8}"/>
          </ac:spMkLst>
        </pc:spChg>
        <pc:spChg chg="mod">
          <ac:chgData name="gökay sülü" userId="ba37ad6a82e6a00c" providerId="LiveId" clId="{74C9A3D0-F9B1-42CA-8CE8-6CFC3B7B0915}" dt="2023-09-14T13:42:23.692" v="740" actId="20577"/>
          <ac:spMkLst>
            <pc:docMk/>
            <pc:sldMk cId="191659601" sldId="279"/>
            <ac:spMk id="3" creationId="{BA4C88BB-54D3-6CE0-5AE0-7BBC5687C586}"/>
          </ac:spMkLst>
        </pc:spChg>
      </pc:sldChg>
      <pc:sldChg chg="modSp new mod">
        <pc:chgData name="gökay sülü" userId="ba37ad6a82e6a00c" providerId="LiveId" clId="{74C9A3D0-F9B1-42CA-8CE8-6CFC3B7B0915}" dt="2023-09-14T13:45:17.362" v="756"/>
        <pc:sldMkLst>
          <pc:docMk/>
          <pc:sldMk cId="699902218" sldId="280"/>
        </pc:sldMkLst>
        <pc:spChg chg="mod">
          <ac:chgData name="gökay sülü" userId="ba37ad6a82e6a00c" providerId="LiveId" clId="{74C9A3D0-F9B1-42CA-8CE8-6CFC3B7B0915}" dt="2023-09-14T13:45:17.362" v="756"/>
          <ac:spMkLst>
            <pc:docMk/>
            <pc:sldMk cId="699902218" sldId="280"/>
            <ac:spMk id="2" creationId="{633EEE87-8414-B288-2CA7-2843B4FCB8F2}"/>
          </ac:spMkLst>
        </pc:spChg>
        <pc:spChg chg="mod">
          <ac:chgData name="gökay sülü" userId="ba37ad6a82e6a00c" providerId="LiveId" clId="{74C9A3D0-F9B1-42CA-8CE8-6CFC3B7B0915}" dt="2023-09-14T13:44:18.720" v="748" actId="20577"/>
          <ac:spMkLst>
            <pc:docMk/>
            <pc:sldMk cId="699902218" sldId="280"/>
            <ac:spMk id="3" creationId="{6A6CC030-068B-7F29-8C79-AD3F20C0351F}"/>
          </ac:spMkLst>
        </pc:spChg>
      </pc:sldChg>
      <pc:sldChg chg="modSp new mod">
        <pc:chgData name="gökay sülü" userId="ba37ad6a82e6a00c" providerId="LiveId" clId="{74C9A3D0-F9B1-42CA-8CE8-6CFC3B7B0915}" dt="2023-09-14T13:45:19.368" v="757"/>
        <pc:sldMkLst>
          <pc:docMk/>
          <pc:sldMk cId="446221741" sldId="281"/>
        </pc:sldMkLst>
        <pc:spChg chg="mod">
          <ac:chgData name="gökay sülü" userId="ba37ad6a82e6a00c" providerId="LiveId" clId="{74C9A3D0-F9B1-42CA-8CE8-6CFC3B7B0915}" dt="2023-09-14T13:45:19.368" v="757"/>
          <ac:spMkLst>
            <pc:docMk/>
            <pc:sldMk cId="446221741" sldId="281"/>
            <ac:spMk id="2" creationId="{3234FBB2-9934-9848-E7CE-30EA3F482761}"/>
          </ac:spMkLst>
        </pc:spChg>
        <pc:spChg chg="mod">
          <ac:chgData name="gökay sülü" userId="ba37ad6a82e6a00c" providerId="LiveId" clId="{74C9A3D0-F9B1-42CA-8CE8-6CFC3B7B0915}" dt="2023-09-14T13:45:03.399" v="755" actId="27636"/>
          <ac:spMkLst>
            <pc:docMk/>
            <pc:sldMk cId="446221741" sldId="281"/>
            <ac:spMk id="3" creationId="{CC9A10C3-E4A8-2246-F410-067D08B93B7E}"/>
          </ac:spMkLst>
        </pc:spChg>
      </pc:sldChg>
      <pc:sldChg chg="modSp new mod">
        <pc:chgData name="gökay sülü" userId="ba37ad6a82e6a00c" providerId="LiveId" clId="{74C9A3D0-F9B1-42CA-8CE8-6CFC3B7B0915}" dt="2023-09-14T13:49:05.884" v="902" actId="20577"/>
        <pc:sldMkLst>
          <pc:docMk/>
          <pc:sldMk cId="863415446" sldId="282"/>
        </pc:sldMkLst>
        <pc:spChg chg="mod">
          <ac:chgData name="gökay sülü" userId="ba37ad6a82e6a00c" providerId="LiveId" clId="{74C9A3D0-F9B1-42CA-8CE8-6CFC3B7B0915}" dt="2023-09-14T13:47:08.609" v="769" actId="207"/>
          <ac:spMkLst>
            <pc:docMk/>
            <pc:sldMk cId="863415446" sldId="282"/>
            <ac:spMk id="2" creationId="{7A9832CC-E4CC-1855-EF48-D8BF30AE175B}"/>
          </ac:spMkLst>
        </pc:spChg>
        <pc:spChg chg="mod">
          <ac:chgData name="gökay sülü" userId="ba37ad6a82e6a00c" providerId="LiveId" clId="{74C9A3D0-F9B1-42CA-8CE8-6CFC3B7B0915}" dt="2023-09-14T13:49:05.884" v="902" actId="20577"/>
          <ac:spMkLst>
            <pc:docMk/>
            <pc:sldMk cId="863415446" sldId="282"/>
            <ac:spMk id="3" creationId="{D688CC2A-5CB4-E748-7420-2DADEC4B2B2A}"/>
          </ac:spMkLst>
        </pc:spChg>
      </pc:sldChg>
      <pc:sldChg chg="delSp modSp new mod">
        <pc:chgData name="gökay sülü" userId="ba37ad6a82e6a00c" providerId="LiveId" clId="{74C9A3D0-F9B1-42CA-8CE8-6CFC3B7B0915}" dt="2023-09-14T13:49:44.716" v="930" actId="207"/>
        <pc:sldMkLst>
          <pc:docMk/>
          <pc:sldMk cId="288596684" sldId="283"/>
        </pc:sldMkLst>
        <pc:spChg chg="del">
          <ac:chgData name="gökay sülü" userId="ba37ad6a82e6a00c" providerId="LiveId" clId="{74C9A3D0-F9B1-42CA-8CE8-6CFC3B7B0915}" dt="2023-09-14T13:49:41.183" v="929" actId="478"/>
          <ac:spMkLst>
            <pc:docMk/>
            <pc:sldMk cId="288596684" sldId="283"/>
            <ac:spMk id="2" creationId="{2C1FE7E8-ACCD-66C9-BFCB-E8AFC6324A72}"/>
          </ac:spMkLst>
        </pc:spChg>
        <pc:spChg chg="mod">
          <ac:chgData name="gökay sülü" userId="ba37ad6a82e6a00c" providerId="LiveId" clId="{74C9A3D0-F9B1-42CA-8CE8-6CFC3B7B0915}" dt="2023-09-14T13:49:44.716" v="930" actId="207"/>
          <ac:spMkLst>
            <pc:docMk/>
            <pc:sldMk cId="288596684" sldId="283"/>
            <ac:spMk id="3" creationId="{42EA25C4-4E22-1F24-EFF7-A2193FFE0E0F}"/>
          </ac:spMkLst>
        </pc:spChg>
      </pc:sldChg>
    </pc:docChg>
  </pc:docChgLst>
  <pc:docChgLst>
    <pc:chgData name="gökay sülü" userId="ba37ad6a82e6a00c" providerId="LiveId" clId="{C27C8A71-72D6-44F4-8521-0E2E13682C1E}"/>
    <pc:docChg chg="undo custSel modSld">
      <pc:chgData name="gökay sülü" userId="ba37ad6a82e6a00c" providerId="LiveId" clId="{C27C8A71-72D6-44F4-8521-0E2E13682C1E}" dt="2023-11-14T06:19:22.416" v="240" actId="27636"/>
      <pc:docMkLst>
        <pc:docMk/>
      </pc:docMkLst>
      <pc:sldChg chg="modSp mod">
        <pc:chgData name="gökay sülü" userId="ba37ad6a82e6a00c" providerId="LiveId" clId="{C27C8A71-72D6-44F4-8521-0E2E13682C1E}" dt="2023-11-14T05:30:55.321" v="1" actId="20577"/>
        <pc:sldMkLst>
          <pc:docMk/>
          <pc:sldMk cId="3303372503" sldId="262"/>
        </pc:sldMkLst>
        <pc:spChg chg="mod">
          <ac:chgData name="gökay sülü" userId="ba37ad6a82e6a00c" providerId="LiveId" clId="{C27C8A71-72D6-44F4-8521-0E2E13682C1E}" dt="2023-11-14T05:30:55.321" v="1" actId="20577"/>
          <ac:spMkLst>
            <pc:docMk/>
            <pc:sldMk cId="3303372503" sldId="262"/>
            <ac:spMk id="2" creationId="{254526E8-6D4F-EBAB-7240-7A05EE997702}"/>
          </ac:spMkLst>
        </pc:spChg>
      </pc:sldChg>
      <pc:sldChg chg="modSp mod">
        <pc:chgData name="gökay sülü" userId="ba37ad6a82e6a00c" providerId="LiveId" clId="{C27C8A71-72D6-44F4-8521-0E2E13682C1E}" dt="2023-11-14T05:30:58.322" v="3" actId="20577"/>
        <pc:sldMkLst>
          <pc:docMk/>
          <pc:sldMk cId="3428109572" sldId="263"/>
        </pc:sldMkLst>
        <pc:spChg chg="mod">
          <ac:chgData name="gökay sülü" userId="ba37ad6a82e6a00c" providerId="LiveId" clId="{C27C8A71-72D6-44F4-8521-0E2E13682C1E}" dt="2023-11-14T05:30:58.322" v="3" actId="20577"/>
          <ac:spMkLst>
            <pc:docMk/>
            <pc:sldMk cId="3428109572" sldId="263"/>
            <ac:spMk id="2" creationId="{4F5BE907-D485-BB93-B221-2E67482F63F5}"/>
          </ac:spMkLst>
        </pc:spChg>
      </pc:sldChg>
      <pc:sldChg chg="modSp mod">
        <pc:chgData name="gökay sülü" userId="ba37ad6a82e6a00c" providerId="LiveId" clId="{C27C8A71-72D6-44F4-8521-0E2E13682C1E}" dt="2023-11-14T05:31:00.789" v="5" actId="20577"/>
        <pc:sldMkLst>
          <pc:docMk/>
          <pc:sldMk cId="3342208528" sldId="264"/>
        </pc:sldMkLst>
        <pc:spChg chg="mod">
          <ac:chgData name="gökay sülü" userId="ba37ad6a82e6a00c" providerId="LiveId" clId="{C27C8A71-72D6-44F4-8521-0E2E13682C1E}" dt="2023-11-14T05:31:00.789" v="5" actId="20577"/>
          <ac:spMkLst>
            <pc:docMk/>
            <pc:sldMk cId="3342208528" sldId="264"/>
            <ac:spMk id="2" creationId="{98F27F04-C4E6-8D07-96C0-FBB63085B364}"/>
          </ac:spMkLst>
        </pc:spChg>
      </pc:sldChg>
      <pc:sldChg chg="modSp mod">
        <pc:chgData name="gökay sülü" userId="ba37ad6a82e6a00c" providerId="LiveId" clId="{C27C8A71-72D6-44F4-8521-0E2E13682C1E}" dt="2023-11-14T05:31:13.401" v="11" actId="20577"/>
        <pc:sldMkLst>
          <pc:docMk/>
          <pc:sldMk cId="4152917776" sldId="266"/>
        </pc:sldMkLst>
        <pc:spChg chg="mod">
          <ac:chgData name="gökay sülü" userId="ba37ad6a82e6a00c" providerId="LiveId" clId="{C27C8A71-72D6-44F4-8521-0E2E13682C1E}" dt="2023-11-14T05:31:13.401" v="11" actId="20577"/>
          <ac:spMkLst>
            <pc:docMk/>
            <pc:sldMk cId="4152917776" sldId="266"/>
            <ac:spMk id="2" creationId="{BD598DF9-9BAB-EB62-9232-943B69C4BEFB}"/>
          </ac:spMkLst>
        </pc:spChg>
      </pc:sldChg>
      <pc:sldChg chg="modSp mod">
        <pc:chgData name="gökay sülü" userId="ba37ad6a82e6a00c" providerId="LiveId" clId="{C27C8A71-72D6-44F4-8521-0E2E13682C1E}" dt="2023-11-14T05:31:17.912" v="13" actId="20577"/>
        <pc:sldMkLst>
          <pc:docMk/>
          <pc:sldMk cId="2038680634" sldId="268"/>
        </pc:sldMkLst>
        <pc:spChg chg="mod">
          <ac:chgData name="gökay sülü" userId="ba37ad6a82e6a00c" providerId="LiveId" clId="{C27C8A71-72D6-44F4-8521-0E2E13682C1E}" dt="2023-11-14T05:31:17.912" v="13" actId="20577"/>
          <ac:spMkLst>
            <pc:docMk/>
            <pc:sldMk cId="2038680634" sldId="268"/>
            <ac:spMk id="2" creationId="{1F2BBF96-7FD1-93C7-B8DA-9746A8614497}"/>
          </ac:spMkLst>
        </pc:spChg>
      </pc:sldChg>
      <pc:sldChg chg="modSp mod">
        <pc:chgData name="gökay sülü" userId="ba37ad6a82e6a00c" providerId="LiveId" clId="{C27C8A71-72D6-44F4-8521-0E2E13682C1E}" dt="2023-11-14T05:31:21.016" v="15" actId="20577"/>
        <pc:sldMkLst>
          <pc:docMk/>
          <pc:sldMk cId="3544235671" sldId="269"/>
        </pc:sldMkLst>
        <pc:spChg chg="mod">
          <ac:chgData name="gökay sülü" userId="ba37ad6a82e6a00c" providerId="LiveId" clId="{C27C8A71-72D6-44F4-8521-0E2E13682C1E}" dt="2023-11-14T05:31:21.016" v="15" actId="20577"/>
          <ac:spMkLst>
            <pc:docMk/>
            <pc:sldMk cId="3544235671" sldId="269"/>
            <ac:spMk id="2" creationId="{8A702BE6-5B79-74A0-D4B6-C0A75F4B7322}"/>
          </ac:spMkLst>
        </pc:spChg>
      </pc:sldChg>
      <pc:sldChg chg="modSp mod">
        <pc:chgData name="gökay sülü" userId="ba37ad6a82e6a00c" providerId="LiveId" clId="{C27C8A71-72D6-44F4-8521-0E2E13682C1E}" dt="2023-11-14T05:31:25.624" v="17" actId="20577"/>
        <pc:sldMkLst>
          <pc:docMk/>
          <pc:sldMk cId="430082824" sldId="271"/>
        </pc:sldMkLst>
        <pc:spChg chg="mod">
          <ac:chgData name="gökay sülü" userId="ba37ad6a82e6a00c" providerId="LiveId" clId="{C27C8A71-72D6-44F4-8521-0E2E13682C1E}" dt="2023-11-14T05:31:25.624" v="17" actId="20577"/>
          <ac:spMkLst>
            <pc:docMk/>
            <pc:sldMk cId="430082824" sldId="271"/>
            <ac:spMk id="2" creationId="{23E7C078-BCBF-29D7-FCF9-DDD5ECE38628}"/>
          </ac:spMkLst>
        </pc:spChg>
      </pc:sldChg>
      <pc:sldChg chg="modSp mod">
        <pc:chgData name="gökay sülü" userId="ba37ad6a82e6a00c" providerId="LiveId" clId="{C27C8A71-72D6-44F4-8521-0E2E13682C1E}" dt="2023-11-14T05:31:30.145" v="21" actId="20577"/>
        <pc:sldMkLst>
          <pc:docMk/>
          <pc:sldMk cId="3978699656" sldId="272"/>
        </pc:sldMkLst>
        <pc:spChg chg="mod">
          <ac:chgData name="gökay sülü" userId="ba37ad6a82e6a00c" providerId="LiveId" clId="{C27C8A71-72D6-44F4-8521-0E2E13682C1E}" dt="2023-11-14T05:31:30.145" v="21" actId="20577"/>
          <ac:spMkLst>
            <pc:docMk/>
            <pc:sldMk cId="3978699656" sldId="272"/>
            <ac:spMk id="2" creationId="{2BA0E2F6-80A1-8AE7-82D6-6403DCE90AB1}"/>
          </ac:spMkLst>
        </pc:spChg>
      </pc:sldChg>
      <pc:sldChg chg="modSp mod">
        <pc:chgData name="gökay sülü" userId="ba37ad6a82e6a00c" providerId="LiveId" clId="{C27C8A71-72D6-44F4-8521-0E2E13682C1E}" dt="2023-11-14T05:31:34.254" v="23" actId="20577"/>
        <pc:sldMkLst>
          <pc:docMk/>
          <pc:sldMk cId="4164054961" sldId="274"/>
        </pc:sldMkLst>
        <pc:spChg chg="mod">
          <ac:chgData name="gökay sülü" userId="ba37ad6a82e6a00c" providerId="LiveId" clId="{C27C8A71-72D6-44F4-8521-0E2E13682C1E}" dt="2023-11-14T05:31:34.254" v="23" actId="20577"/>
          <ac:spMkLst>
            <pc:docMk/>
            <pc:sldMk cId="4164054961" sldId="274"/>
            <ac:spMk id="2" creationId="{10543945-8071-FFF6-FDB6-71F53F8B8C73}"/>
          </ac:spMkLst>
        </pc:spChg>
      </pc:sldChg>
      <pc:sldChg chg="modSp mod">
        <pc:chgData name="gökay sülü" userId="ba37ad6a82e6a00c" providerId="LiveId" clId="{C27C8A71-72D6-44F4-8521-0E2E13682C1E}" dt="2023-11-14T05:31:38.379" v="25" actId="20577"/>
        <pc:sldMkLst>
          <pc:docMk/>
          <pc:sldMk cId="1713618083" sldId="276"/>
        </pc:sldMkLst>
        <pc:spChg chg="mod">
          <ac:chgData name="gökay sülü" userId="ba37ad6a82e6a00c" providerId="LiveId" clId="{C27C8A71-72D6-44F4-8521-0E2E13682C1E}" dt="2023-11-14T05:31:38.379" v="25" actId="20577"/>
          <ac:spMkLst>
            <pc:docMk/>
            <pc:sldMk cId="1713618083" sldId="276"/>
            <ac:spMk id="2" creationId="{98FDFA05-CC67-20CE-E36E-0327C71527B0}"/>
          </ac:spMkLst>
        </pc:spChg>
      </pc:sldChg>
      <pc:sldChg chg="modSp mod">
        <pc:chgData name="gökay sülü" userId="ba37ad6a82e6a00c" providerId="LiveId" clId="{C27C8A71-72D6-44F4-8521-0E2E13682C1E}" dt="2023-11-14T05:31:44.339" v="31" actId="20577"/>
        <pc:sldMkLst>
          <pc:docMk/>
          <pc:sldMk cId="545516238" sldId="277"/>
        </pc:sldMkLst>
        <pc:spChg chg="mod">
          <ac:chgData name="gökay sülü" userId="ba37ad6a82e6a00c" providerId="LiveId" clId="{C27C8A71-72D6-44F4-8521-0E2E13682C1E}" dt="2023-11-14T05:31:44.339" v="31" actId="20577"/>
          <ac:spMkLst>
            <pc:docMk/>
            <pc:sldMk cId="545516238" sldId="277"/>
            <ac:spMk id="2" creationId="{3A27CAC3-09A0-E293-DF01-764FB376CBB7}"/>
          </ac:spMkLst>
        </pc:spChg>
      </pc:sldChg>
      <pc:sldChg chg="modSp mod">
        <pc:chgData name="gökay sülü" userId="ba37ad6a82e6a00c" providerId="LiveId" clId="{C27C8A71-72D6-44F4-8521-0E2E13682C1E}" dt="2023-11-14T05:31:46.936" v="33" actId="20577"/>
        <pc:sldMkLst>
          <pc:docMk/>
          <pc:sldMk cId="1785531457" sldId="278"/>
        </pc:sldMkLst>
        <pc:spChg chg="mod">
          <ac:chgData name="gökay sülü" userId="ba37ad6a82e6a00c" providerId="LiveId" clId="{C27C8A71-72D6-44F4-8521-0E2E13682C1E}" dt="2023-11-14T05:31:46.936" v="33" actId="20577"/>
          <ac:spMkLst>
            <pc:docMk/>
            <pc:sldMk cId="1785531457" sldId="278"/>
            <ac:spMk id="2" creationId="{59E8802F-8CCC-4226-9F57-5DA7ED8FA67B}"/>
          </ac:spMkLst>
        </pc:spChg>
      </pc:sldChg>
      <pc:sldChg chg="modSp mod">
        <pc:chgData name="gökay sülü" userId="ba37ad6a82e6a00c" providerId="LiveId" clId="{C27C8A71-72D6-44F4-8521-0E2E13682C1E}" dt="2023-11-14T06:19:22.416" v="240" actId="27636"/>
        <pc:sldMkLst>
          <pc:docMk/>
          <pc:sldMk cId="863415446" sldId="282"/>
        </pc:sldMkLst>
        <pc:spChg chg="mod">
          <ac:chgData name="gökay sülü" userId="ba37ad6a82e6a00c" providerId="LiveId" clId="{C27C8A71-72D6-44F4-8521-0E2E13682C1E}" dt="2023-11-14T06:19:22.416" v="240" actId="27636"/>
          <ac:spMkLst>
            <pc:docMk/>
            <pc:sldMk cId="863415446" sldId="282"/>
            <ac:spMk id="3" creationId="{D688CC2A-5CB4-E748-7420-2DADEC4B2B2A}"/>
          </ac:spMkLst>
        </pc:spChg>
      </pc:sldChg>
      <pc:sldChg chg="modSp mod">
        <pc:chgData name="gökay sülü" userId="ba37ad6a82e6a00c" providerId="LiveId" clId="{C27C8A71-72D6-44F4-8521-0E2E13682C1E}" dt="2023-11-14T05:31:08.261" v="9" actId="20577"/>
        <pc:sldMkLst>
          <pc:docMk/>
          <pc:sldMk cId="1234646756" sldId="285"/>
        </pc:sldMkLst>
        <pc:spChg chg="mod">
          <ac:chgData name="gökay sülü" userId="ba37ad6a82e6a00c" providerId="LiveId" clId="{C27C8A71-72D6-44F4-8521-0E2E13682C1E}" dt="2023-11-14T05:31:08.261" v="9" actId="20577"/>
          <ac:spMkLst>
            <pc:docMk/>
            <pc:sldMk cId="1234646756" sldId="285"/>
            <ac:spMk id="2" creationId="{EBB7551D-C656-8A33-1D8B-2FC042EE748F}"/>
          </ac:spMkLst>
        </pc:spChg>
      </pc:sldChg>
      <pc:sldChg chg="modSp mod">
        <pc:chgData name="gökay sülü" userId="ba37ad6a82e6a00c" providerId="LiveId" clId="{C27C8A71-72D6-44F4-8521-0E2E13682C1E}" dt="2023-11-14T05:31:06.380" v="7" actId="20577"/>
        <pc:sldMkLst>
          <pc:docMk/>
          <pc:sldMk cId="1225813748" sldId="287"/>
        </pc:sldMkLst>
        <pc:spChg chg="mod">
          <ac:chgData name="gökay sülü" userId="ba37ad6a82e6a00c" providerId="LiveId" clId="{C27C8A71-72D6-44F4-8521-0E2E13682C1E}" dt="2023-11-14T05:31:06.380" v="7" actId="20577"/>
          <ac:spMkLst>
            <pc:docMk/>
            <pc:sldMk cId="1225813748" sldId="287"/>
            <ac:spMk id="2" creationId="{BA6DA33B-6E74-FC11-B436-342D2A8A80E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A61E57E-D65C-D239-D147-DE23EBA9F13B}"/>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984C3CB4-95E5-C1F9-32A0-46CD8E7953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D37E08E6-C1C7-8A9A-9300-80D45D7F621E}"/>
              </a:ext>
            </a:extLst>
          </p:cNvPr>
          <p:cNvSpPr>
            <a:spLocks noGrp="1"/>
          </p:cNvSpPr>
          <p:nvPr>
            <p:ph type="dt" sz="half" idx="10"/>
          </p:nvPr>
        </p:nvSpPr>
        <p:spPr/>
        <p:txBody>
          <a:bodyPr/>
          <a:lstStyle/>
          <a:p>
            <a:fld id="{96C45E7E-FB5C-49F8-AA4B-C2A3D88C95F2}" type="datetimeFigureOut">
              <a:rPr lang="tr-TR" smtClean="0"/>
              <a:t>14.11.2023</a:t>
            </a:fld>
            <a:endParaRPr lang="tr-TR"/>
          </a:p>
        </p:txBody>
      </p:sp>
      <p:sp>
        <p:nvSpPr>
          <p:cNvPr id="5" name="Alt Bilgi Yer Tutucusu 4">
            <a:extLst>
              <a:ext uri="{FF2B5EF4-FFF2-40B4-BE49-F238E27FC236}">
                <a16:creationId xmlns:a16="http://schemas.microsoft.com/office/drawing/2014/main" id="{6FA97D06-6E43-E79E-D923-FA9D530CDF4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78009CE-CAEC-CFF1-4526-CC9105D7162C}"/>
              </a:ext>
            </a:extLst>
          </p:cNvPr>
          <p:cNvSpPr>
            <a:spLocks noGrp="1"/>
          </p:cNvSpPr>
          <p:nvPr>
            <p:ph type="sldNum" sz="quarter" idx="12"/>
          </p:nvPr>
        </p:nvSpPr>
        <p:spPr/>
        <p:txBody>
          <a:bodyPr/>
          <a:lstStyle/>
          <a:p>
            <a:fld id="{F499D3ED-CDFC-46A3-A4A2-2F2B7D4B4BC3}" type="slidenum">
              <a:rPr lang="tr-TR" smtClean="0"/>
              <a:t>‹#›</a:t>
            </a:fld>
            <a:endParaRPr lang="tr-TR"/>
          </a:p>
        </p:txBody>
      </p:sp>
    </p:spTree>
    <p:extLst>
      <p:ext uri="{BB962C8B-B14F-4D97-AF65-F5344CB8AC3E}">
        <p14:creationId xmlns:p14="http://schemas.microsoft.com/office/powerpoint/2010/main" val="1796808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DD26153-38FE-BAC5-0094-494F1296260C}"/>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F0E64432-C7E5-435F-DC8A-30A26A83493F}"/>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8340CEB-0978-2710-C2E1-88B5D7AA1B4E}"/>
              </a:ext>
            </a:extLst>
          </p:cNvPr>
          <p:cNvSpPr>
            <a:spLocks noGrp="1"/>
          </p:cNvSpPr>
          <p:nvPr>
            <p:ph type="dt" sz="half" idx="10"/>
          </p:nvPr>
        </p:nvSpPr>
        <p:spPr/>
        <p:txBody>
          <a:bodyPr/>
          <a:lstStyle/>
          <a:p>
            <a:fld id="{96C45E7E-FB5C-49F8-AA4B-C2A3D88C95F2}" type="datetimeFigureOut">
              <a:rPr lang="tr-TR" smtClean="0"/>
              <a:t>14.11.2023</a:t>
            </a:fld>
            <a:endParaRPr lang="tr-TR"/>
          </a:p>
        </p:txBody>
      </p:sp>
      <p:sp>
        <p:nvSpPr>
          <p:cNvPr id="5" name="Alt Bilgi Yer Tutucusu 4">
            <a:extLst>
              <a:ext uri="{FF2B5EF4-FFF2-40B4-BE49-F238E27FC236}">
                <a16:creationId xmlns:a16="http://schemas.microsoft.com/office/drawing/2014/main" id="{416D5D12-829D-37F4-E245-60613861C37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35CE56D-B766-4821-B548-67801B990440}"/>
              </a:ext>
            </a:extLst>
          </p:cNvPr>
          <p:cNvSpPr>
            <a:spLocks noGrp="1"/>
          </p:cNvSpPr>
          <p:nvPr>
            <p:ph type="sldNum" sz="quarter" idx="12"/>
          </p:nvPr>
        </p:nvSpPr>
        <p:spPr/>
        <p:txBody>
          <a:bodyPr/>
          <a:lstStyle/>
          <a:p>
            <a:fld id="{F499D3ED-CDFC-46A3-A4A2-2F2B7D4B4BC3}" type="slidenum">
              <a:rPr lang="tr-TR" smtClean="0"/>
              <a:t>‹#›</a:t>
            </a:fld>
            <a:endParaRPr lang="tr-TR"/>
          </a:p>
        </p:txBody>
      </p:sp>
    </p:spTree>
    <p:extLst>
      <p:ext uri="{BB962C8B-B14F-4D97-AF65-F5344CB8AC3E}">
        <p14:creationId xmlns:p14="http://schemas.microsoft.com/office/powerpoint/2010/main" val="736996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5C401B1D-F115-B282-7022-0939879AD4D8}"/>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6FED6B04-56B8-B180-EE70-870609FB0259}"/>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EA189FF-ACC1-00A9-B87D-4860A878C0BE}"/>
              </a:ext>
            </a:extLst>
          </p:cNvPr>
          <p:cNvSpPr>
            <a:spLocks noGrp="1"/>
          </p:cNvSpPr>
          <p:nvPr>
            <p:ph type="dt" sz="half" idx="10"/>
          </p:nvPr>
        </p:nvSpPr>
        <p:spPr/>
        <p:txBody>
          <a:bodyPr/>
          <a:lstStyle/>
          <a:p>
            <a:fld id="{96C45E7E-FB5C-49F8-AA4B-C2A3D88C95F2}" type="datetimeFigureOut">
              <a:rPr lang="tr-TR" smtClean="0"/>
              <a:t>14.11.2023</a:t>
            </a:fld>
            <a:endParaRPr lang="tr-TR"/>
          </a:p>
        </p:txBody>
      </p:sp>
      <p:sp>
        <p:nvSpPr>
          <p:cNvPr id="5" name="Alt Bilgi Yer Tutucusu 4">
            <a:extLst>
              <a:ext uri="{FF2B5EF4-FFF2-40B4-BE49-F238E27FC236}">
                <a16:creationId xmlns:a16="http://schemas.microsoft.com/office/drawing/2014/main" id="{F9E5C459-B101-D7AD-3D0D-DD881AD4003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BE15C1D-DA68-83CC-4C66-1BE8EDEB2512}"/>
              </a:ext>
            </a:extLst>
          </p:cNvPr>
          <p:cNvSpPr>
            <a:spLocks noGrp="1"/>
          </p:cNvSpPr>
          <p:nvPr>
            <p:ph type="sldNum" sz="quarter" idx="12"/>
          </p:nvPr>
        </p:nvSpPr>
        <p:spPr/>
        <p:txBody>
          <a:bodyPr/>
          <a:lstStyle/>
          <a:p>
            <a:fld id="{F499D3ED-CDFC-46A3-A4A2-2F2B7D4B4BC3}" type="slidenum">
              <a:rPr lang="tr-TR" smtClean="0"/>
              <a:t>‹#›</a:t>
            </a:fld>
            <a:endParaRPr lang="tr-TR"/>
          </a:p>
        </p:txBody>
      </p:sp>
    </p:spTree>
    <p:extLst>
      <p:ext uri="{BB962C8B-B14F-4D97-AF65-F5344CB8AC3E}">
        <p14:creationId xmlns:p14="http://schemas.microsoft.com/office/powerpoint/2010/main" val="2258806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C00A6D2-EB81-EA9D-8A2D-285067493B0E}"/>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FD4988FF-BDB1-70CD-A276-645854C80C0A}"/>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1FF59EE8-BC40-6A38-3A32-A841E29A8F12}"/>
              </a:ext>
            </a:extLst>
          </p:cNvPr>
          <p:cNvSpPr>
            <a:spLocks noGrp="1"/>
          </p:cNvSpPr>
          <p:nvPr>
            <p:ph type="dt" sz="half" idx="10"/>
          </p:nvPr>
        </p:nvSpPr>
        <p:spPr/>
        <p:txBody>
          <a:bodyPr/>
          <a:lstStyle/>
          <a:p>
            <a:fld id="{96C45E7E-FB5C-49F8-AA4B-C2A3D88C95F2}" type="datetimeFigureOut">
              <a:rPr lang="tr-TR" smtClean="0"/>
              <a:t>14.11.2023</a:t>
            </a:fld>
            <a:endParaRPr lang="tr-TR"/>
          </a:p>
        </p:txBody>
      </p:sp>
      <p:sp>
        <p:nvSpPr>
          <p:cNvPr id="5" name="Alt Bilgi Yer Tutucusu 4">
            <a:extLst>
              <a:ext uri="{FF2B5EF4-FFF2-40B4-BE49-F238E27FC236}">
                <a16:creationId xmlns:a16="http://schemas.microsoft.com/office/drawing/2014/main" id="{B07C8B26-FC53-9569-AC67-089FFFC9C8B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35C19D3-7939-F38D-5F48-5E210C454391}"/>
              </a:ext>
            </a:extLst>
          </p:cNvPr>
          <p:cNvSpPr>
            <a:spLocks noGrp="1"/>
          </p:cNvSpPr>
          <p:nvPr>
            <p:ph type="sldNum" sz="quarter" idx="12"/>
          </p:nvPr>
        </p:nvSpPr>
        <p:spPr/>
        <p:txBody>
          <a:bodyPr/>
          <a:lstStyle/>
          <a:p>
            <a:fld id="{F499D3ED-CDFC-46A3-A4A2-2F2B7D4B4BC3}" type="slidenum">
              <a:rPr lang="tr-TR" smtClean="0"/>
              <a:t>‹#›</a:t>
            </a:fld>
            <a:endParaRPr lang="tr-TR"/>
          </a:p>
        </p:txBody>
      </p:sp>
    </p:spTree>
    <p:extLst>
      <p:ext uri="{BB962C8B-B14F-4D97-AF65-F5344CB8AC3E}">
        <p14:creationId xmlns:p14="http://schemas.microsoft.com/office/powerpoint/2010/main" val="4242348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7557937-25A1-2D42-1F7B-24CC0252B431}"/>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3AA01EED-B7F0-4DB4-F21B-764FAA9246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F987AB87-EB76-A524-1912-72CB05ACE1AA}"/>
              </a:ext>
            </a:extLst>
          </p:cNvPr>
          <p:cNvSpPr>
            <a:spLocks noGrp="1"/>
          </p:cNvSpPr>
          <p:nvPr>
            <p:ph type="dt" sz="half" idx="10"/>
          </p:nvPr>
        </p:nvSpPr>
        <p:spPr/>
        <p:txBody>
          <a:bodyPr/>
          <a:lstStyle/>
          <a:p>
            <a:fld id="{96C45E7E-FB5C-49F8-AA4B-C2A3D88C95F2}" type="datetimeFigureOut">
              <a:rPr lang="tr-TR" smtClean="0"/>
              <a:t>14.11.2023</a:t>
            </a:fld>
            <a:endParaRPr lang="tr-TR"/>
          </a:p>
        </p:txBody>
      </p:sp>
      <p:sp>
        <p:nvSpPr>
          <p:cNvPr id="5" name="Alt Bilgi Yer Tutucusu 4">
            <a:extLst>
              <a:ext uri="{FF2B5EF4-FFF2-40B4-BE49-F238E27FC236}">
                <a16:creationId xmlns:a16="http://schemas.microsoft.com/office/drawing/2014/main" id="{8CC7F45C-C17E-3A3F-7FAE-14272C93714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5B02C2A-1F73-7A48-FEB4-2DF33B89F1EB}"/>
              </a:ext>
            </a:extLst>
          </p:cNvPr>
          <p:cNvSpPr>
            <a:spLocks noGrp="1"/>
          </p:cNvSpPr>
          <p:nvPr>
            <p:ph type="sldNum" sz="quarter" idx="12"/>
          </p:nvPr>
        </p:nvSpPr>
        <p:spPr/>
        <p:txBody>
          <a:bodyPr/>
          <a:lstStyle/>
          <a:p>
            <a:fld id="{F499D3ED-CDFC-46A3-A4A2-2F2B7D4B4BC3}" type="slidenum">
              <a:rPr lang="tr-TR" smtClean="0"/>
              <a:t>‹#›</a:t>
            </a:fld>
            <a:endParaRPr lang="tr-TR"/>
          </a:p>
        </p:txBody>
      </p:sp>
    </p:spTree>
    <p:extLst>
      <p:ext uri="{BB962C8B-B14F-4D97-AF65-F5344CB8AC3E}">
        <p14:creationId xmlns:p14="http://schemas.microsoft.com/office/powerpoint/2010/main" val="2247481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ABBA7A0-1B5B-56F1-4F42-909EF6820CB5}"/>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34FA0A55-9DD9-2101-6962-F21B55E854B5}"/>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F25413C2-70A4-D523-A6D9-545AFA875321}"/>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C50B66AB-5395-573D-C314-52F16569B318}"/>
              </a:ext>
            </a:extLst>
          </p:cNvPr>
          <p:cNvSpPr>
            <a:spLocks noGrp="1"/>
          </p:cNvSpPr>
          <p:nvPr>
            <p:ph type="dt" sz="half" idx="10"/>
          </p:nvPr>
        </p:nvSpPr>
        <p:spPr/>
        <p:txBody>
          <a:bodyPr/>
          <a:lstStyle/>
          <a:p>
            <a:fld id="{96C45E7E-FB5C-49F8-AA4B-C2A3D88C95F2}" type="datetimeFigureOut">
              <a:rPr lang="tr-TR" smtClean="0"/>
              <a:t>14.11.2023</a:t>
            </a:fld>
            <a:endParaRPr lang="tr-TR"/>
          </a:p>
        </p:txBody>
      </p:sp>
      <p:sp>
        <p:nvSpPr>
          <p:cNvPr id="6" name="Alt Bilgi Yer Tutucusu 5">
            <a:extLst>
              <a:ext uri="{FF2B5EF4-FFF2-40B4-BE49-F238E27FC236}">
                <a16:creationId xmlns:a16="http://schemas.microsoft.com/office/drawing/2014/main" id="{1D67866F-FE37-2056-100D-1A3753C124F5}"/>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D78AE961-60A4-EA7E-5CF6-42F229F5B268}"/>
              </a:ext>
            </a:extLst>
          </p:cNvPr>
          <p:cNvSpPr>
            <a:spLocks noGrp="1"/>
          </p:cNvSpPr>
          <p:nvPr>
            <p:ph type="sldNum" sz="quarter" idx="12"/>
          </p:nvPr>
        </p:nvSpPr>
        <p:spPr/>
        <p:txBody>
          <a:bodyPr/>
          <a:lstStyle/>
          <a:p>
            <a:fld id="{F499D3ED-CDFC-46A3-A4A2-2F2B7D4B4BC3}" type="slidenum">
              <a:rPr lang="tr-TR" smtClean="0"/>
              <a:t>‹#›</a:t>
            </a:fld>
            <a:endParaRPr lang="tr-TR"/>
          </a:p>
        </p:txBody>
      </p:sp>
    </p:spTree>
    <p:extLst>
      <p:ext uri="{BB962C8B-B14F-4D97-AF65-F5344CB8AC3E}">
        <p14:creationId xmlns:p14="http://schemas.microsoft.com/office/powerpoint/2010/main" val="1136805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93CE1A7-3D41-858E-E4B9-1224561206D4}"/>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AC97AB43-6692-23D5-D9D0-F1A08FB147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0CCFA4E3-DA48-5EF4-0BF7-D28B1F92988F}"/>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6CED78DC-A15B-6313-DB2F-464CB67450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AECEFFBE-099A-CD22-AF31-C86D1A41ED2E}"/>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0E165925-839B-9081-A1B5-581EB6A93460}"/>
              </a:ext>
            </a:extLst>
          </p:cNvPr>
          <p:cNvSpPr>
            <a:spLocks noGrp="1"/>
          </p:cNvSpPr>
          <p:nvPr>
            <p:ph type="dt" sz="half" idx="10"/>
          </p:nvPr>
        </p:nvSpPr>
        <p:spPr/>
        <p:txBody>
          <a:bodyPr/>
          <a:lstStyle/>
          <a:p>
            <a:fld id="{96C45E7E-FB5C-49F8-AA4B-C2A3D88C95F2}" type="datetimeFigureOut">
              <a:rPr lang="tr-TR" smtClean="0"/>
              <a:t>14.11.2023</a:t>
            </a:fld>
            <a:endParaRPr lang="tr-TR"/>
          </a:p>
        </p:txBody>
      </p:sp>
      <p:sp>
        <p:nvSpPr>
          <p:cNvPr id="8" name="Alt Bilgi Yer Tutucusu 7">
            <a:extLst>
              <a:ext uri="{FF2B5EF4-FFF2-40B4-BE49-F238E27FC236}">
                <a16:creationId xmlns:a16="http://schemas.microsoft.com/office/drawing/2014/main" id="{281B1137-A770-FFC0-0892-1163A2953EF6}"/>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89343F4B-0EB0-8DDB-E3B2-D96F27689ED8}"/>
              </a:ext>
            </a:extLst>
          </p:cNvPr>
          <p:cNvSpPr>
            <a:spLocks noGrp="1"/>
          </p:cNvSpPr>
          <p:nvPr>
            <p:ph type="sldNum" sz="quarter" idx="12"/>
          </p:nvPr>
        </p:nvSpPr>
        <p:spPr/>
        <p:txBody>
          <a:bodyPr/>
          <a:lstStyle/>
          <a:p>
            <a:fld id="{F499D3ED-CDFC-46A3-A4A2-2F2B7D4B4BC3}" type="slidenum">
              <a:rPr lang="tr-TR" smtClean="0"/>
              <a:t>‹#›</a:t>
            </a:fld>
            <a:endParaRPr lang="tr-TR"/>
          </a:p>
        </p:txBody>
      </p:sp>
    </p:spTree>
    <p:extLst>
      <p:ext uri="{BB962C8B-B14F-4D97-AF65-F5344CB8AC3E}">
        <p14:creationId xmlns:p14="http://schemas.microsoft.com/office/powerpoint/2010/main" val="3770347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386F976-4571-14CD-39EF-29A39F6FF593}"/>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4B1D8178-A85E-B63D-0092-B60EF9EA0E45}"/>
              </a:ext>
            </a:extLst>
          </p:cNvPr>
          <p:cNvSpPr>
            <a:spLocks noGrp="1"/>
          </p:cNvSpPr>
          <p:nvPr>
            <p:ph type="dt" sz="half" idx="10"/>
          </p:nvPr>
        </p:nvSpPr>
        <p:spPr/>
        <p:txBody>
          <a:bodyPr/>
          <a:lstStyle/>
          <a:p>
            <a:fld id="{96C45E7E-FB5C-49F8-AA4B-C2A3D88C95F2}" type="datetimeFigureOut">
              <a:rPr lang="tr-TR" smtClean="0"/>
              <a:t>14.11.2023</a:t>
            </a:fld>
            <a:endParaRPr lang="tr-TR"/>
          </a:p>
        </p:txBody>
      </p:sp>
      <p:sp>
        <p:nvSpPr>
          <p:cNvPr id="4" name="Alt Bilgi Yer Tutucusu 3">
            <a:extLst>
              <a:ext uri="{FF2B5EF4-FFF2-40B4-BE49-F238E27FC236}">
                <a16:creationId xmlns:a16="http://schemas.microsoft.com/office/drawing/2014/main" id="{94F390BD-DDE3-4329-37AC-8AB381DBA955}"/>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0814C944-8529-7F9A-3964-931552F212FB}"/>
              </a:ext>
            </a:extLst>
          </p:cNvPr>
          <p:cNvSpPr>
            <a:spLocks noGrp="1"/>
          </p:cNvSpPr>
          <p:nvPr>
            <p:ph type="sldNum" sz="quarter" idx="12"/>
          </p:nvPr>
        </p:nvSpPr>
        <p:spPr/>
        <p:txBody>
          <a:bodyPr/>
          <a:lstStyle/>
          <a:p>
            <a:fld id="{F499D3ED-CDFC-46A3-A4A2-2F2B7D4B4BC3}" type="slidenum">
              <a:rPr lang="tr-TR" smtClean="0"/>
              <a:t>‹#›</a:t>
            </a:fld>
            <a:endParaRPr lang="tr-TR"/>
          </a:p>
        </p:txBody>
      </p:sp>
    </p:spTree>
    <p:extLst>
      <p:ext uri="{BB962C8B-B14F-4D97-AF65-F5344CB8AC3E}">
        <p14:creationId xmlns:p14="http://schemas.microsoft.com/office/powerpoint/2010/main" val="2569762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4EE11150-2CC1-1833-9DD0-FCF44052880C}"/>
              </a:ext>
            </a:extLst>
          </p:cNvPr>
          <p:cNvSpPr>
            <a:spLocks noGrp="1"/>
          </p:cNvSpPr>
          <p:nvPr>
            <p:ph type="dt" sz="half" idx="10"/>
          </p:nvPr>
        </p:nvSpPr>
        <p:spPr/>
        <p:txBody>
          <a:bodyPr/>
          <a:lstStyle/>
          <a:p>
            <a:fld id="{96C45E7E-FB5C-49F8-AA4B-C2A3D88C95F2}" type="datetimeFigureOut">
              <a:rPr lang="tr-TR" smtClean="0"/>
              <a:t>14.11.2023</a:t>
            </a:fld>
            <a:endParaRPr lang="tr-TR"/>
          </a:p>
        </p:txBody>
      </p:sp>
      <p:sp>
        <p:nvSpPr>
          <p:cNvPr id="3" name="Alt Bilgi Yer Tutucusu 2">
            <a:extLst>
              <a:ext uri="{FF2B5EF4-FFF2-40B4-BE49-F238E27FC236}">
                <a16:creationId xmlns:a16="http://schemas.microsoft.com/office/drawing/2014/main" id="{F3993C01-847A-36DF-4F93-F358DBD72663}"/>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CCE5A203-9D96-FA25-8E7B-4D069D2D003C}"/>
              </a:ext>
            </a:extLst>
          </p:cNvPr>
          <p:cNvSpPr>
            <a:spLocks noGrp="1"/>
          </p:cNvSpPr>
          <p:nvPr>
            <p:ph type="sldNum" sz="quarter" idx="12"/>
          </p:nvPr>
        </p:nvSpPr>
        <p:spPr/>
        <p:txBody>
          <a:bodyPr/>
          <a:lstStyle/>
          <a:p>
            <a:fld id="{F499D3ED-CDFC-46A3-A4A2-2F2B7D4B4BC3}" type="slidenum">
              <a:rPr lang="tr-TR" smtClean="0"/>
              <a:t>‹#›</a:t>
            </a:fld>
            <a:endParaRPr lang="tr-TR"/>
          </a:p>
        </p:txBody>
      </p:sp>
    </p:spTree>
    <p:extLst>
      <p:ext uri="{BB962C8B-B14F-4D97-AF65-F5344CB8AC3E}">
        <p14:creationId xmlns:p14="http://schemas.microsoft.com/office/powerpoint/2010/main" val="4209411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1819B64-B1FE-93FB-103D-48E461A419A2}"/>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93626153-9136-68CD-28FF-2F400D3794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6557AB1B-7DB8-1D1F-3D18-224E85547A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61842C7B-1A67-814A-32B2-99DB58980132}"/>
              </a:ext>
            </a:extLst>
          </p:cNvPr>
          <p:cNvSpPr>
            <a:spLocks noGrp="1"/>
          </p:cNvSpPr>
          <p:nvPr>
            <p:ph type="dt" sz="half" idx="10"/>
          </p:nvPr>
        </p:nvSpPr>
        <p:spPr/>
        <p:txBody>
          <a:bodyPr/>
          <a:lstStyle/>
          <a:p>
            <a:fld id="{96C45E7E-FB5C-49F8-AA4B-C2A3D88C95F2}" type="datetimeFigureOut">
              <a:rPr lang="tr-TR" smtClean="0"/>
              <a:t>14.11.2023</a:t>
            </a:fld>
            <a:endParaRPr lang="tr-TR"/>
          </a:p>
        </p:txBody>
      </p:sp>
      <p:sp>
        <p:nvSpPr>
          <p:cNvPr id="6" name="Alt Bilgi Yer Tutucusu 5">
            <a:extLst>
              <a:ext uri="{FF2B5EF4-FFF2-40B4-BE49-F238E27FC236}">
                <a16:creationId xmlns:a16="http://schemas.microsoft.com/office/drawing/2014/main" id="{721D67F1-FEAF-F376-AA05-3862B396E77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0910B1B7-C585-CC05-243D-8CAF1720089F}"/>
              </a:ext>
            </a:extLst>
          </p:cNvPr>
          <p:cNvSpPr>
            <a:spLocks noGrp="1"/>
          </p:cNvSpPr>
          <p:nvPr>
            <p:ph type="sldNum" sz="quarter" idx="12"/>
          </p:nvPr>
        </p:nvSpPr>
        <p:spPr/>
        <p:txBody>
          <a:bodyPr/>
          <a:lstStyle/>
          <a:p>
            <a:fld id="{F499D3ED-CDFC-46A3-A4A2-2F2B7D4B4BC3}" type="slidenum">
              <a:rPr lang="tr-TR" smtClean="0"/>
              <a:t>‹#›</a:t>
            </a:fld>
            <a:endParaRPr lang="tr-TR"/>
          </a:p>
        </p:txBody>
      </p:sp>
    </p:spTree>
    <p:extLst>
      <p:ext uri="{BB962C8B-B14F-4D97-AF65-F5344CB8AC3E}">
        <p14:creationId xmlns:p14="http://schemas.microsoft.com/office/powerpoint/2010/main" val="624159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C6CBD65-4F5B-8C2F-D1A9-74FBF9EE7C3F}"/>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C458537F-767F-19DB-D25D-1466911A74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B4CE98B0-EC23-69A2-BA42-10406CC17F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7530921F-D80D-8F1F-1327-658DD80C0FEF}"/>
              </a:ext>
            </a:extLst>
          </p:cNvPr>
          <p:cNvSpPr>
            <a:spLocks noGrp="1"/>
          </p:cNvSpPr>
          <p:nvPr>
            <p:ph type="dt" sz="half" idx="10"/>
          </p:nvPr>
        </p:nvSpPr>
        <p:spPr/>
        <p:txBody>
          <a:bodyPr/>
          <a:lstStyle/>
          <a:p>
            <a:fld id="{96C45E7E-FB5C-49F8-AA4B-C2A3D88C95F2}" type="datetimeFigureOut">
              <a:rPr lang="tr-TR" smtClean="0"/>
              <a:t>14.11.2023</a:t>
            </a:fld>
            <a:endParaRPr lang="tr-TR"/>
          </a:p>
        </p:txBody>
      </p:sp>
      <p:sp>
        <p:nvSpPr>
          <p:cNvPr id="6" name="Alt Bilgi Yer Tutucusu 5">
            <a:extLst>
              <a:ext uri="{FF2B5EF4-FFF2-40B4-BE49-F238E27FC236}">
                <a16:creationId xmlns:a16="http://schemas.microsoft.com/office/drawing/2014/main" id="{64D398C8-926B-79DC-2CC4-E3FC0229774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D6004EB3-0252-1123-217C-498D32F99160}"/>
              </a:ext>
            </a:extLst>
          </p:cNvPr>
          <p:cNvSpPr>
            <a:spLocks noGrp="1"/>
          </p:cNvSpPr>
          <p:nvPr>
            <p:ph type="sldNum" sz="quarter" idx="12"/>
          </p:nvPr>
        </p:nvSpPr>
        <p:spPr/>
        <p:txBody>
          <a:bodyPr/>
          <a:lstStyle/>
          <a:p>
            <a:fld id="{F499D3ED-CDFC-46A3-A4A2-2F2B7D4B4BC3}" type="slidenum">
              <a:rPr lang="tr-TR" smtClean="0"/>
              <a:t>‹#›</a:t>
            </a:fld>
            <a:endParaRPr lang="tr-TR"/>
          </a:p>
        </p:txBody>
      </p:sp>
    </p:spTree>
    <p:extLst>
      <p:ext uri="{BB962C8B-B14F-4D97-AF65-F5344CB8AC3E}">
        <p14:creationId xmlns:p14="http://schemas.microsoft.com/office/powerpoint/2010/main" val="3657370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436">
              <a:srgbClr val="EDF2F9"/>
            </a:gs>
            <a:gs pos="14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1A338C19-3CD6-0830-9D0A-97519FAC05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71536749-380B-3599-885C-99D2A6F6DB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7A78BE8-325C-A4A4-6EF4-E8EEA5C0F8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45E7E-FB5C-49F8-AA4B-C2A3D88C95F2}" type="datetimeFigureOut">
              <a:rPr lang="tr-TR" smtClean="0"/>
              <a:t>14.11.2023</a:t>
            </a:fld>
            <a:endParaRPr lang="tr-TR"/>
          </a:p>
        </p:txBody>
      </p:sp>
      <p:sp>
        <p:nvSpPr>
          <p:cNvPr id="5" name="Alt Bilgi Yer Tutucusu 4">
            <a:extLst>
              <a:ext uri="{FF2B5EF4-FFF2-40B4-BE49-F238E27FC236}">
                <a16:creationId xmlns:a16="http://schemas.microsoft.com/office/drawing/2014/main" id="{BBB9ACF6-15BA-1E79-DBB9-DAF543BB5B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ABE464E1-4126-E317-2904-436275CA83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99D3ED-CDFC-46A3-A4A2-2F2B7D4B4BC3}" type="slidenum">
              <a:rPr lang="tr-TR" smtClean="0"/>
              <a:t>‹#›</a:t>
            </a:fld>
            <a:endParaRPr lang="tr-TR"/>
          </a:p>
        </p:txBody>
      </p:sp>
    </p:spTree>
    <p:extLst>
      <p:ext uri="{BB962C8B-B14F-4D97-AF65-F5344CB8AC3E}">
        <p14:creationId xmlns:p14="http://schemas.microsoft.com/office/powerpoint/2010/main" val="6278760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halksagligiokulu.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1757202-62B8-D32E-5284-343E44EA4328}"/>
              </a:ext>
            </a:extLst>
          </p:cNvPr>
          <p:cNvSpPr>
            <a:spLocks noGrp="1"/>
          </p:cNvSpPr>
          <p:nvPr>
            <p:ph type="ctrTitle"/>
          </p:nvPr>
        </p:nvSpPr>
        <p:spPr/>
        <p:txBody>
          <a:bodyPr>
            <a:normAutofit/>
          </a:bodyPr>
          <a:lstStyle/>
          <a:p>
            <a:r>
              <a:rPr lang="tr-TR" sz="7000" dirty="0">
                <a:solidFill>
                  <a:srgbClr val="FF0000"/>
                </a:solidFill>
              </a:rPr>
              <a:t>AFETLERDE DUYARLI GRUPLAR</a:t>
            </a:r>
          </a:p>
        </p:txBody>
      </p:sp>
      <p:sp>
        <p:nvSpPr>
          <p:cNvPr id="3" name="Alt Başlık 2">
            <a:extLst>
              <a:ext uri="{FF2B5EF4-FFF2-40B4-BE49-F238E27FC236}">
                <a16:creationId xmlns:a16="http://schemas.microsoft.com/office/drawing/2014/main" id="{BA9E1F25-070E-A365-C1B4-4D604A3D1575}"/>
              </a:ext>
            </a:extLst>
          </p:cNvPr>
          <p:cNvSpPr>
            <a:spLocks noGrp="1"/>
          </p:cNvSpPr>
          <p:nvPr>
            <p:ph type="subTitle" idx="1"/>
          </p:nvPr>
        </p:nvSpPr>
        <p:spPr>
          <a:xfrm>
            <a:off x="1524000" y="4142365"/>
            <a:ext cx="9144000" cy="1655762"/>
          </a:xfrm>
        </p:spPr>
        <p:txBody>
          <a:bodyPr/>
          <a:lstStyle/>
          <a:p>
            <a:r>
              <a:rPr lang="tr-TR" dirty="0">
                <a:solidFill>
                  <a:srgbClr val="0070C0"/>
                </a:solidFill>
              </a:rPr>
              <a:t>Arş. Gör. Dr. Merve SÜLÜ</a:t>
            </a:r>
          </a:p>
          <a:p>
            <a:r>
              <a:rPr lang="tr-TR" dirty="0">
                <a:solidFill>
                  <a:srgbClr val="0070C0"/>
                </a:solidFill>
              </a:rPr>
              <a:t>İnönü Üniversitesi Tıp Fakültesi Halk Sağlığı Anabilim Dalı</a:t>
            </a:r>
          </a:p>
        </p:txBody>
      </p:sp>
    </p:spTree>
    <p:extLst>
      <p:ext uri="{BB962C8B-B14F-4D97-AF65-F5344CB8AC3E}">
        <p14:creationId xmlns:p14="http://schemas.microsoft.com/office/powerpoint/2010/main" val="2330622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289E12A-AB1E-8D74-0BA7-E8DCF0CEB19F}"/>
              </a:ext>
            </a:extLst>
          </p:cNvPr>
          <p:cNvSpPr>
            <a:spLocks noGrp="1"/>
          </p:cNvSpPr>
          <p:nvPr>
            <p:ph type="title"/>
          </p:nvPr>
        </p:nvSpPr>
        <p:spPr/>
        <p:txBody>
          <a:bodyPr/>
          <a:lstStyle/>
          <a:p>
            <a:r>
              <a:rPr lang="tr-TR" dirty="0">
                <a:solidFill>
                  <a:srgbClr val="FF0000"/>
                </a:solidFill>
              </a:rPr>
              <a:t>2-Tek Ebeveynli Aileler</a:t>
            </a:r>
            <a:endParaRPr lang="tr-TR" dirty="0"/>
          </a:p>
        </p:txBody>
      </p:sp>
      <p:sp>
        <p:nvSpPr>
          <p:cNvPr id="3" name="İçerik Yer Tutucusu 2">
            <a:extLst>
              <a:ext uri="{FF2B5EF4-FFF2-40B4-BE49-F238E27FC236}">
                <a16:creationId xmlns:a16="http://schemas.microsoft.com/office/drawing/2014/main" id="{3FBAB965-994F-0434-DC7D-58B5CF5E034B}"/>
              </a:ext>
            </a:extLst>
          </p:cNvPr>
          <p:cNvSpPr>
            <a:spLocks noGrp="1"/>
          </p:cNvSpPr>
          <p:nvPr>
            <p:ph idx="1"/>
          </p:nvPr>
        </p:nvSpPr>
        <p:spPr/>
        <p:txBody>
          <a:bodyPr>
            <a:normAutofit/>
          </a:bodyPr>
          <a:lstStyle/>
          <a:p>
            <a:r>
              <a:rPr lang="tr-TR" dirty="0"/>
              <a:t>Türkiye İstatistik Kurumu’nun ülkemizdeki aile yapısını ortaya koyan temel istatistiklerine göre 2017 yılında toplam hane halklarının %8,5’i tek ebeveyn ve çocuklardan oluşmaktadır. </a:t>
            </a:r>
          </a:p>
          <a:p>
            <a:r>
              <a:rPr lang="tr-TR" dirty="0"/>
              <a:t>Bu grubun %1,8’ini baba ve çocuklardan, %6,7’sini ise anne ve çocuklardan oluşan hane halkları oluşturmaktadır. </a:t>
            </a:r>
          </a:p>
          <a:p>
            <a:r>
              <a:rPr lang="tr-TR" dirty="0"/>
              <a:t>Bu grubu oluşturan yalnız annelerin sayısı, yalnız babaların sayısından daha fazladır.</a:t>
            </a:r>
          </a:p>
          <a:p>
            <a:r>
              <a:rPr lang="tr-TR" dirty="0"/>
              <a:t>Tek ebeveynli aile yapısının son yıllarda giderek sayısı artmaktadır.</a:t>
            </a:r>
          </a:p>
          <a:p>
            <a:endParaRPr lang="tr-TR" dirty="0"/>
          </a:p>
        </p:txBody>
      </p:sp>
    </p:spTree>
    <p:extLst>
      <p:ext uri="{BB962C8B-B14F-4D97-AF65-F5344CB8AC3E}">
        <p14:creationId xmlns:p14="http://schemas.microsoft.com/office/powerpoint/2010/main" val="1560612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A6DA33B-6E74-FC11-B436-342D2A8A80E0}"/>
              </a:ext>
            </a:extLst>
          </p:cNvPr>
          <p:cNvSpPr>
            <a:spLocks noGrp="1"/>
          </p:cNvSpPr>
          <p:nvPr>
            <p:ph type="title"/>
          </p:nvPr>
        </p:nvSpPr>
        <p:spPr/>
        <p:txBody>
          <a:bodyPr/>
          <a:lstStyle/>
          <a:p>
            <a:r>
              <a:rPr lang="tr-TR" dirty="0">
                <a:solidFill>
                  <a:srgbClr val="FF0000"/>
                </a:solidFill>
              </a:rPr>
              <a:t>2-Tek Ebeveynli Aileler</a:t>
            </a:r>
            <a:endParaRPr lang="tr-TR" dirty="0"/>
          </a:p>
        </p:txBody>
      </p:sp>
      <p:sp>
        <p:nvSpPr>
          <p:cNvPr id="3" name="İçerik Yer Tutucusu 2">
            <a:extLst>
              <a:ext uri="{FF2B5EF4-FFF2-40B4-BE49-F238E27FC236}">
                <a16:creationId xmlns:a16="http://schemas.microsoft.com/office/drawing/2014/main" id="{A14DB073-60E8-9082-A6B2-2905688745D4}"/>
              </a:ext>
            </a:extLst>
          </p:cNvPr>
          <p:cNvSpPr>
            <a:spLocks noGrp="1"/>
          </p:cNvSpPr>
          <p:nvPr>
            <p:ph idx="1"/>
          </p:nvPr>
        </p:nvSpPr>
        <p:spPr/>
        <p:txBody>
          <a:bodyPr/>
          <a:lstStyle/>
          <a:p>
            <a:r>
              <a:rPr lang="tr-TR" dirty="0"/>
              <a:t>Normal zamanda da tek ebeveynli aileler ekonomik açıdan zorluklar yaşarken aynı zamanda sosyal hayatta da sorunlarla karşılaşırlar. </a:t>
            </a:r>
          </a:p>
          <a:p>
            <a:r>
              <a:rPr lang="tr-TR" dirty="0"/>
              <a:t>Afetler ve acil durumlarda tek ebeveynli ailelerin yaşantıları daha da zorlayıcı bir hal alır.</a:t>
            </a:r>
          </a:p>
          <a:p>
            <a:r>
              <a:rPr lang="tr-TR" dirty="0"/>
              <a:t>Afetlerde gereksinmesi olan tek ebeveynli aileler belirlenmeli, ailelerin bölünmesi önlenmeye çalışılmalıdır.</a:t>
            </a:r>
          </a:p>
          <a:p>
            <a:endParaRPr lang="tr-TR" dirty="0"/>
          </a:p>
          <a:p>
            <a:endParaRPr lang="tr-TR" dirty="0"/>
          </a:p>
        </p:txBody>
      </p:sp>
    </p:spTree>
    <p:extLst>
      <p:ext uri="{BB962C8B-B14F-4D97-AF65-F5344CB8AC3E}">
        <p14:creationId xmlns:p14="http://schemas.microsoft.com/office/powerpoint/2010/main" val="1225813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B7551D-C656-8A33-1D8B-2FC042EE748F}"/>
              </a:ext>
            </a:extLst>
          </p:cNvPr>
          <p:cNvSpPr>
            <a:spLocks noGrp="1"/>
          </p:cNvSpPr>
          <p:nvPr>
            <p:ph type="title"/>
          </p:nvPr>
        </p:nvSpPr>
        <p:spPr/>
        <p:txBody>
          <a:bodyPr/>
          <a:lstStyle/>
          <a:p>
            <a:r>
              <a:rPr lang="tr-TR" dirty="0">
                <a:solidFill>
                  <a:srgbClr val="FF0000"/>
                </a:solidFill>
              </a:rPr>
              <a:t>2-Tek Ebeveynli Aileler</a:t>
            </a:r>
          </a:p>
        </p:txBody>
      </p:sp>
      <p:sp>
        <p:nvSpPr>
          <p:cNvPr id="3" name="İçerik Yer Tutucusu 2">
            <a:extLst>
              <a:ext uri="{FF2B5EF4-FFF2-40B4-BE49-F238E27FC236}">
                <a16:creationId xmlns:a16="http://schemas.microsoft.com/office/drawing/2014/main" id="{99B392C5-D23D-4987-CCFB-CE3D366B5994}"/>
              </a:ext>
            </a:extLst>
          </p:cNvPr>
          <p:cNvSpPr>
            <a:spLocks noGrp="1"/>
          </p:cNvSpPr>
          <p:nvPr>
            <p:ph idx="1"/>
          </p:nvPr>
        </p:nvSpPr>
        <p:spPr/>
        <p:txBody>
          <a:bodyPr>
            <a:normAutofit/>
          </a:bodyPr>
          <a:lstStyle/>
          <a:p>
            <a:r>
              <a:rPr lang="tr-TR" dirty="0"/>
              <a:t>Destek gruplarının oluşumu sağlanmalı ve gönüllüler, komşular ya da akrabaların ev içi yardımları düzenlenmelidir.</a:t>
            </a:r>
          </a:p>
          <a:p>
            <a:r>
              <a:rPr lang="tr-TR" dirty="0"/>
              <a:t>Özellikle babanın yalnız olduğu tek ebeveynli aileler daha fazla parçalanmaya adaydır, bu nedenle öncelikle yardım görmelidir.</a:t>
            </a:r>
          </a:p>
          <a:p>
            <a:r>
              <a:rPr lang="tr-TR" dirty="0"/>
              <a:t>Destekten yoksun, annenin yalnız olduğu tek ebeveynli ailelerde fiziksel güvenlik sağlanmalıdır.</a:t>
            </a:r>
          </a:p>
        </p:txBody>
      </p:sp>
    </p:spTree>
    <p:extLst>
      <p:ext uri="{BB962C8B-B14F-4D97-AF65-F5344CB8AC3E}">
        <p14:creationId xmlns:p14="http://schemas.microsoft.com/office/powerpoint/2010/main" val="1234646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9E96185-2EB5-2B97-C38C-C3AAF28A5094}"/>
              </a:ext>
            </a:extLst>
          </p:cNvPr>
          <p:cNvSpPr>
            <a:spLocks noGrp="1"/>
          </p:cNvSpPr>
          <p:nvPr>
            <p:ph type="title"/>
          </p:nvPr>
        </p:nvSpPr>
        <p:spPr/>
        <p:txBody>
          <a:bodyPr/>
          <a:lstStyle/>
          <a:p>
            <a:r>
              <a:rPr lang="tr-TR" dirty="0">
                <a:solidFill>
                  <a:srgbClr val="FF0000"/>
                </a:solidFill>
              </a:rPr>
              <a:t>3-Yaşlılar</a:t>
            </a:r>
          </a:p>
        </p:txBody>
      </p:sp>
      <p:sp>
        <p:nvSpPr>
          <p:cNvPr id="3" name="İçerik Yer Tutucusu 2">
            <a:extLst>
              <a:ext uri="{FF2B5EF4-FFF2-40B4-BE49-F238E27FC236}">
                <a16:creationId xmlns:a16="http://schemas.microsoft.com/office/drawing/2014/main" id="{6B2BCA74-9A43-67B2-F9ED-BC9ED8E0F21B}"/>
              </a:ext>
            </a:extLst>
          </p:cNvPr>
          <p:cNvSpPr>
            <a:spLocks noGrp="1"/>
          </p:cNvSpPr>
          <p:nvPr>
            <p:ph idx="1"/>
          </p:nvPr>
        </p:nvSpPr>
        <p:spPr/>
        <p:txBody>
          <a:bodyPr/>
          <a:lstStyle/>
          <a:p>
            <a:r>
              <a:rPr lang="tr-TR" dirty="0"/>
              <a:t>Yaşlanmış bireylerin toplam nüfus içindeki oranı, tüm dünyada gün geçtikçe artmaktadır.</a:t>
            </a:r>
          </a:p>
          <a:p>
            <a:r>
              <a:rPr lang="tr-TR" dirty="0"/>
              <a:t>Yaşlı bireyler pek çok nedenle hassas gruplar arasında yer almaktadır. </a:t>
            </a:r>
          </a:p>
          <a:p>
            <a:r>
              <a:rPr lang="tr-TR" dirty="0"/>
              <a:t>Acil durum ve afet halleri, sağlığını ve gücünü kaybetmiş, pek çok hastalığa sahip, bakıma, ilaçlara ve cihazlara ihtiyaç duyan yaşlılar için zorlayıcıdır.</a:t>
            </a:r>
          </a:p>
          <a:p>
            <a:r>
              <a:rPr lang="tr-TR" dirty="0"/>
              <a:t>Afetin olası olumsuz sonuçlarından gençlere göre daha fazla etkilendikleri bilinen gruplardan olmasını engellemeye yönelik olarak hazırlıklı olmak önemlidir.</a:t>
            </a:r>
          </a:p>
        </p:txBody>
      </p:sp>
    </p:spTree>
    <p:extLst>
      <p:ext uri="{BB962C8B-B14F-4D97-AF65-F5344CB8AC3E}">
        <p14:creationId xmlns:p14="http://schemas.microsoft.com/office/powerpoint/2010/main" val="819368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D598DF9-9BAB-EB62-9232-943B69C4BEFB}"/>
              </a:ext>
            </a:extLst>
          </p:cNvPr>
          <p:cNvSpPr>
            <a:spLocks noGrp="1"/>
          </p:cNvSpPr>
          <p:nvPr>
            <p:ph type="title"/>
          </p:nvPr>
        </p:nvSpPr>
        <p:spPr/>
        <p:txBody>
          <a:bodyPr/>
          <a:lstStyle/>
          <a:p>
            <a:r>
              <a:rPr lang="tr-TR" dirty="0">
                <a:solidFill>
                  <a:srgbClr val="FF0000"/>
                </a:solidFill>
              </a:rPr>
              <a:t>3-Yaşlılar</a:t>
            </a:r>
            <a:endParaRPr lang="tr-TR" dirty="0"/>
          </a:p>
        </p:txBody>
      </p:sp>
      <p:sp>
        <p:nvSpPr>
          <p:cNvPr id="3" name="İçerik Yer Tutucusu 2">
            <a:extLst>
              <a:ext uri="{FF2B5EF4-FFF2-40B4-BE49-F238E27FC236}">
                <a16:creationId xmlns:a16="http://schemas.microsoft.com/office/drawing/2014/main" id="{9AEBFCE8-1CFB-9A75-86B8-16FD7238AF59}"/>
              </a:ext>
            </a:extLst>
          </p:cNvPr>
          <p:cNvSpPr>
            <a:spLocks noGrp="1"/>
          </p:cNvSpPr>
          <p:nvPr>
            <p:ph idx="1"/>
          </p:nvPr>
        </p:nvSpPr>
        <p:spPr/>
        <p:txBody>
          <a:bodyPr/>
          <a:lstStyle/>
          <a:p>
            <a:r>
              <a:rPr lang="tr-TR" dirty="0"/>
              <a:t>Temel riskler ve müdahaleler açısından bebek ve çocuklarda olduğu gibi afetten kurtarılmaya ve sonrasında bakıma ihtiyaç duyarlar. </a:t>
            </a:r>
          </a:p>
          <a:p>
            <a:r>
              <a:rPr lang="tr-TR" dirty="0"/>
              <a:t>Ancak çocuklardan farklı olarak çokça sistemik hastalıkları, kullanmaları gereken ilaçları ve/veya cihazları olabilir. </a:t>
            </a:r>
          </a:p>
          <a:p>
            <a:r>
              <a:rPr lang="tr-TR" dirty="0"/>
              <a:t>Bedenen çocuklara nazaran daha büyük olmaları nedeniyle bakım verecek bilinçli, sağlıklı ve güçlü kişilerin varlığına ihtiyaç duyulur. </a:t>
            </a:r>
          </a:p>
          <a:p>
            <a:r>
              <a:rPr lang="tr-TR" dirty="0"/>
              <a:t>Özel bakım servisleri ve buralarda görev yapacak yetişmiş personel konusunda hazırlıklı olunmalıdır.</a:t>
            </a:r>
          </a:p>
        </p:txBody>
      </p:sp>
    </p:spTree>
    <p:extLst>
      <p:ext uri="{BB962C8B-B14F-4D97-AF65-F5344CB8AC3E}">
        <p14:creationId xmlns:p14="http://schemas.microsoft.com/office/powerpoint/2010/main" val="4152917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D987203-A6DA-F6D2-60BF-17F1EE248B50}"/>
              </a:ext>
            </a:extLst>
          </p:cNvPr>
          <p:cNvSpPr>
            <a:spLocks noGrp="1"/>
          </p:cNvSpPr>
          <p:nvPr>
            <p:ph type="title"/>
          </p:nvPr>
        </p:nvSpPr>
        <p:spPr/>
        <p:txBody>
          <a:bodyPr/>
          <a:lstStyle/>
          <a:p>
            <a:r>
              <a:rPr lang="tr-TR" dirty="0">
                <a:solidFill>
                  <a:srgbClr val="FF0000"/>
                </a:solidFill>
              </a:rPr>
              <a:t>4-Kadınlar ve Kız Çocukları</a:t>
            </a:r>
          </a:p>
        </p:txBody>
      </p:sp>
      <p:sp>
        <p:nvSpPr>
          <p:cNvPr id="3" name="İçerik Yer Tutucusu 2">
            <a:extLst>
              <a:ext uri="{FF2B5EF4-FFF2-40B4-BE49-F238E27FC236}">
                <a16:creationId xmlns:a16="http://schemas.microsoft.com/office/drawing/2014/main" id="{4ECECEE1-254D-0AFE-B5FA-0C900F36B6B9}"/>
              </a:ext>
            </a:extLst>
          </p:cNvPr>
          <p:cNvSpPr>
            <a:spLocks noGrp="1"/>
          </p:cNvSpPr>
          <p:nvPr>
            <p:ph idx="1"/>
          </p:nvPr>
        </p:nvSpPr>
        <p:spPr/>
        <p:txBody>
          <a:bodyPr>
            <a:normAutofit lnSpcReduction="10000"/>
          </a:bodyPr>
          <a:lstStyle/>
          <a:p>
            <a:r>
              <a:rPr lang="tr-TR" dirty="0"/>
              <a:t>Kadınlar ve kız çocukları; cinsiyet kaynaklı dezavantajlılık durumu afet hallerinde de devam eden nüfusun yarısından çoğunu kapsayan büyük bir kitledir. </a:t>
            </a:r>
          </a:p>
          <a:p>
            <a:r>
              <a:rPr lang="tr-TR" dirty="0"/>
              <a:t>Cinsel sağlık ve üreme sağlığı hizmetleri afet dönemlerinde de ihtiyaç olmasına rağmen çoğunlukla ihmal edilebilmektedir.</a:t>
            </a:r>
          </a:p>
          <a:p>
            <a:r>
              <a:rPr lang="tr-TR" dirty="0"/>
              <a:t>Afet nedeniyle mağdur olan kitlelere yapılan yardımların organizasyonlarında toplumsal cinsiyete duyarlı şekilde kadına özgü ihtiyaçların düşünülmesi ve buna göre planlama yapılması gereklidir.</a:t>
            </a:r>
          </a:p>
          <a:p>
            <a:r>
              <a:rPr lang="tr-TR" dirty="0"/>
              <a:t>Bölgesel ve kültürel değerlere uygun ve saygılı davranılması sağlanacak şekilde kurtarma ve müdahale hizmetleri organize edilmelidir. </a:t>
            </a:r>
          </a:p>
        </p:txBody>
      </p:sp>
    </p:spTree>
    <p:extLst>
      <p:ext uri="{BB962C8B-B14F-4D97-AF65-F5344CB8AC3E}">
        <p14:creationId xmlns:p14="http://schemas.microsoft.com/office/powerpoint/2010/main" val="488445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F2BBF96-7FD1-93C7-B8DA-9746A8614497}"/>
              </a:ext>
            </a:extLst>
          </p:cNvPr>
          <p:cNvSpPr>
            <a:spLocks noGrp="1"/>
          </p:cNvSpPr>
          <p:nvPr>
            <p:ph type="title"/>
          </p:nvPr>
        </p:nvSpPr>
        <p:spPr/>
        <p:txBody>
          <a:bodyPr/>
          <a:lstStyle/>
          <a:p>
            <a:r>
              <a:rPr lang="tr-TR" dirty="0">
                <a:solidFill>
                  <a:srgbClr val="FF0000"/>
                </a:solidFill>
              </a:rPr>
              <a:t>4-Kadınlar ve Kız Çocukları</a:t>
            </a:r>
            <a:endParaRPr lang="tr-TR" dirty="0"/>
          </a:p>
        </p:txBody>
      </p:sp>
      <p:sp>
        <p:nvSpPr>
          <p:cNvPr id="3" name="İçerik Yer Tutucusu 2">
            <a:extLst>
              <a:ext uri="{FF2B5EF4-FFF2-40B4-BE49-F238E27FC236}">
                <a16:creationId xmlns:a16="http://schemas.microsoft.com/office/drawing/2014/main" id="{C4EB34B7-BBF2-E370-5C53-736C62D03B76}"/>
              </a:ext>
            </a:extLst>
          </p:cNvPr>
          <p:cNvSpPr>
            <a:spLocks noGrp="1"/>
          </p:cNvSpPr>
          <p:nvPr>
            <p:ph idx="1"/>
          </p:nvPr>
        </p:nvSpPr>
        <p:spPr/>
        <p:txBody>
          <a:bodyPr>
            <a:normAutofit/>
          </a:bodyPr>
          <a:lstStyle/>
          <a:p>
            <a:r>
              <a:rPr lang="tr-TR" dirty="0"/>
              <a:t>Afet anında gebelik yaşayan kadınların, yeni doğum yapmış ve emzirme döneminde olanların, adolesan genç kadınların her birinin farklı ihtiyaçları vardır.</a:t>
            </a:r>
          </a:p>
          <a:p>
            <a:r>
              <a:rPr lang="tr-TR" dirty="0"/>
              <a:t>Gebe kadınlar için doğum öncesi bakım, doğumu yaklaşmış olanlar için olanaklar ölçüsünde en güvenli ve sağlıklı şartlarda doğum yapmalarına yardımcı olacak hazırlığın yapılmış olması önemlidir.</a:t>
            </a:r>
          </a:p>
          <a:p>
            <a:r>
              <a:rPr lang="tr-TR" dirty="0"/>
              <a:t>Afetten etkilenen kadınların da toplumun diğer kesimleri gibi fırsatlara ve haklara erişmesini sağlamak için bakım, yardım ve sosyal destek hizmetlerinin iyi organize edilmesi önemlidir. </a:t>
            </a:r>
          </a:p>
          <a:p>
            <a:endParaRPr lang="tr-TR" dirty="0"/>
          </a:p>
          <a:p>
            <a:endParaRPr lang="tr-TR" dirty="0"/>
          </a:p>
        </p:txBody>
      </p:sp>
    </p:spTree>
    <p:extLst>
      <p:ext uri="{BB962C8B-B14F-4D97-AF65-F5344CB8AC3E}">
        <p14:creationId xmlns:p14="http://schemas.microsoft.com/office/powerpoint/2010/main" val="2038680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A702BE6-5B79-74A0-D4B6-C0A75F4B7322}"/>
              </a:ext>
            </a:extLst>
          </p:cNvPr>
          <p:cNvSpPr>
            <a:spLocks noGrp="1"/>
          </p:cNvSpPr>
          <p:nvPr>
            <p:ph type="title"/>
          </p:nvPr>
        </p:nvSpPr>
        <p:spPr/>
        <p:txBody>
          <a:bodyPr/>
          <a:lstStyle/>
          <a:p>
            <a:r>
              <a:rPr lang="tr-TR" dirty="0">
                <a:solidFill>
                  <a:srgbClr val="FF0000"/>
                </a:solidFill>
              </a:rPr>
              <a:t>4-Kadınlar ve Kız Çocukları</a:t>
            </a:r>
            <a:endParaRPr lang="tr-TR" dirty="0"/>
          </a:p>
        </p:txBody>
      </p:sp>
      <p:sp>
        <p:nvSpPr>
          <p:cNvPr id="3" name="İçerik Yer Tutucusu 2">
            <a:extLst>
              <a:ext uri="{FF2B5EF4-FFF2-40B4-BE49-F238E27FC236}">
                <a16:creationId xmlns:a16="http://schemas.microsoft.com/office/drawing/2014/main" id="{71C79F9B-47A2-5273-E68C-ADDCD7FB39AE}"/>
              </a:ext>
            </a:extLst>
          </p:cNvPr>
          <p:cNvSpPr>
            <a:spLocks noGrp="1"/>
          </p:cNvSpPr>
          <p:nvPr>
            <p:ph idx="1"/>
          </p:nvPr>
        </p:nvSpPr>
        <p:spPr/>
        <p:txBody>
          <a:bodyPr>
            <a:normAutofit/>
          </a:bodyPr>
          <a:lstStyle/>
          <a:p>
            <a:r>
              <a:rPr lang="tr-TR" dirty="0"/>
              <a:t>Afet ve acil durum alanından kurtarılan kadınları ve kız çocuklarını her türlü taciz ve tecavüzden, istismardan ve şiddetten korumak için güvenlikli ortamlarda barınmalarını sağlamak gereklidir.</a:t>
            </a:r>
          </a:p>
          <a:p>
            <a:r>
              <a:rPr lang="tr-TR" dirty="0"/>
              <a:t>Zira acil durum ve afet hallerinde kadınlar taciz, sömürü, istismar tehdidi altında kalabilmektedir.</a:t>
            </a:r>
          </a:p>
          <a:p>
            <a:r>
              <a:rPr lang="tr-TR" dirty="0"/>
              <a:t>Güvenlik sağlanamayan yerlerde cinsel şiddet olgularında artış meydana gelmektedir.</a:t>
            </a:r>
          </a:p>
          <a:p>
            <a:r>
              <a:rPr lang="tr-TR" dirty="0"/>
              <a:t>Bu nedenle hazırlık döneminde ve sağlık eylem planlarında, bu olgulara yaklaşım konusunda yetkin personel yetiştirilmesi yer almalıdır.</a:t>
            </a:r>
          </a:p>
        </p:txBody>
      </p:sp>
    </p:spTree>
    <p:extLst>
      <p:ext uri="{BB962C8B-B14F-4D97-AF65-F5344CB8AC3E}">
        <p14:creationId xmlns:p14="http://schemas.microsoft.com/office/powerpoint/2010/main" val="3544235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035D118-ADED-5820-1861-2E2D6B9F8C8B}"/>
              </a:ext>
            </a:extLst>
          </p:cNvPr>
          <p:cNvSpPr>
            <a:spLocks noGrp="1"/>
          </p:cNvSpPr>
          <p:nvPr>
            <p:ph type="title"/>
          </p:nvPr>
        </p:nvSpPr>
        <p:spPr/>
        <p:txBody>
          <a:bodyPr/>
          <a:lstStyle/>
          <a:p>
            <a:r>
              <a:rPr lang="tr-TR" dirty="0">
                <a:solidFill>
                  <a:srgbClr val="FF0000"/>
                </a:solidFill>
              </a:rPr>
              <a:t>5-Engelliler</a:t>
            </a:r>
          </a:p>
        </p:txBody>
      </p:sp>
      <p:sp>
        <p:nvSpPr>
          <p:cNvPr id="3" name="İçerik Yer Tutucusu 2">
            <a:extLst>
              <a:ext uri="{FF2B5EF4-FFF2-40B4-BE49-F238E27FC236}">
                <a16:creationId xmlns:a16="http://schemas.microsoft.com/office/drawing/2014/main" id="{9C1A158E-202E-E190-0888-44E117211496}"/>
              </a:ext>
            </a:extLst>
          </p:cNvPr>
          <p:cNvSpPr>
            <a:spLocks noGrp="1"/>
          </p:cNvSpPr>
          <p:nvPr>
            <p:ph idx="1"/>
          </p:nvPr>
        </p:nvSpPr>
        <p:spPr/>
        <p:txBody>
          <a:bodyPr>
            <a:normAutofit fontScale="92500" lnSpcReduction="20000"/>
          </a:bodyPr>
          <a:lstStyle/>
          <a:p>
            <a:r>
              <a:rPr lang="tr-TR" dirty="0"/>
              <a:t>Normalde mevcut durumları nedeniyle pek çok sıkıntı yaşayan ve hizmet alımında eşitsizlik yaşayan engelli bireyler, acil durum ve afet hallerinde daha da büyük sorunlar yaşayabilmektedirler.</a:t>
            </a:r>
          </a:p>
          <a:p>
            <a:r>
              <a:rPr lang="tr-TR" dirty="0"/>
              <a:t>Engelin niteliğine göre afetlerde kurtarma, müdahale, bakım ve rehabilitasyon hizmetlerinin en zorlu olduğu gruplardandır.</a:t>
            </a:r>
          </a:p>
          <a:p>
            <a:r>
              <a:rPr lang="tr-TR" dirty="0"/>
              <a:t>Bedensel engeli olanlarda hareket kabiliyetinin kısıtlı olması kurtarma başarısını olumsuz etkileyebilir.</a:t>
            </a:r>
          </a:p>
          <a:p>
            <a:r>
              <a:rPr lang="tr-TR" dirty="0"/>
              <a:t>Zihinsel engeli, </a:t>
            </a:r>
            <a:r>
              <a:rPr lang="tr-TR" dirty="0" err="1"/>
              <a:t>mental</a:t>
            </a:r>
            <a:r>
              <a:rPr lang="tr-TR" dirty="0"/>
              <a:t> retardasyonu olan özellikli kişilerle, iletişim engeli olması afet ve acil durumlarda koordinasyonu zorlaştırabilir.</a:t>
            </a:r>
          </a:p>
          <a:p>
            <a:r>
              <a:rPr lang="tr-TR" dirty="0"/>
              <a:t>Bu duruma hazırlıklı olmak için engelli bireylere bakım veren kişilerin acil durum müdahaleleri ve afet farkındalıklarını artıracak eğitimleri </a:t>
            </a:r>
            <a:r>
              <a:rPr lang="tr-TR"/>
              <a:t>alması sağlanabilir.</a:t>
            </a:r>
            <a:endParaRPr lang="tr-TR" dirty="0"/>
          </a:p>
        </p:txBody>
      </p:sp>
    </p:spTree>
    <p:extLst>
      <p:ext uri="{BB962C8B-B14F-4D97-AF65-F5344CB8AC3E}">
        <p14:creationId xmlns:p14="http://schemas.microsoft.com/office/powerpoint/2010/main" val="27177072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3E7C078-BCBF-29D7-FCF9-DDD5ECE38628}"/>
              </a:ext>
            </a:extLst>
          </p:cNvPr>
          <p:cNvSpPr>
            <a:spLocks noGrp="1"/>
          </p:cNvSpPr>
          <p:nvPr>
            <p:ph type="title"/>
          </p:nvPr>
        </p:nvSpPr>
        <p:spPr/>
        <p:txBody>
          <a:bodyPr/>
          <a:lstStyle/>
          <a:p>
            <a:r>
              <a:rPr lang="tr-TR" dirty="0">
                <a:solidFill>
                  <a:srgbClr val="FF0000"/>
                </a:solidFill>
              </a:rPr>
              <a:t>5-Engelliler</a:t>
            </a:r>
            <a:endParaRPr lang="tr-TR" dirty="0"/>
          </a:p>
        </p:txBody>
      </p:sp>
      <p:sp>
        <p:nvSpPr>
          <p:cNvPr id="3" name="İçerik Yer Tutucusu 2">
            <a:extLst>
              <a:ext uri="{FF2B5EF4-FFF2-40B4-BE49-F238E27FC236}">
                <a16:creationId xmlns:a16="http://schemas.microsoft.com/office/drawing/2014/main" id="{9C1853B7-608E-2CED-B889-FC3096D1FAF2}"/>
              </a:ext>
            </a:extLst>
          </p:cNvPr>
          <p:cNvSpPr>
            <a:spLocks noGrp="1"/>
          </p:cNvSpPr>
          <p:nvPr>
            <p:ph idx="1"/>
          </p:nvPr>
        </p:nvSpPr>
        <p:spPr/>
        <p:txBody>
          <a:bodyPr/>
          <a:lstStyle/>
          <a:p>
            <a:r>
              <a:rPr lang="tr-TR" dirty="0"/>
              <a:t>Kurtarılmış engelli bireylerin ihtiyaçlarının önceden planlanmış özel alanlarda giderilmesi için hazırlıklı olunmalıdır. </a:t>
            </a:r>
          </a:p>
          <a:p>
            <a:r>
              <a:rPr lang="tr-TR" dirty="0"/>
              <a:t>Örneğin, barınma alanlarında engelli kişilerin kullanımına uygun yeterli sayıda tuvalet, banyo planlanmazsa engelli bireylerin bu alanlarda yaşamaları zorlaşacaktır. </a:t>
            </a:r>
          </a:p>
          <a:p>
            <a:r>
              <a:rPr lang="tr-TR" dirty="0"/>
              <a:t>Hijyen sorunları bulaşıcı hastalıklar için de risk artıracaktır. </a:t>
            </a:r>
          </a:p>
          <a:p>
            <a:r>
              <a:rPr lang="tr-TR" dirty="0"/>
              <a:t>Bunun için de halihazırda toplumsal olarak engelli bireylere bakış açımızı geliştirmek, özellikli ve öncelikli hizmet grupları arasında yer almalarını sağlamak gerekir.</a:t>
            </a:r>
          </a:p>
        </p:txBody>
      </p:sp>
    </p:spTree>
    <p:extLst>
      <p:ext uri="{BB962C8B-B14F-4D97-AF65-F5344CB8AC3E}">
        <p14:creationId xmlns:p14="http://schemas.microsoft.com/office/powerpoint/2010/main" val="430082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9968269-A7CB-2583-AFC2-4150F2D45C5F}"/>
              </a:ext>
            </a:extLst>
          </p:cNvPr>
          <p:cNvSpPr>
            <a:spLocks noGrp="1"/>
          </p:cNvSpPr>
          <p:nvPr>
            <p:ph type="title"/>
          </p:nvPr>
        </p:nvSpPr>
        <p:spPr/>
        <p:txBody>
          <a:bodyPr/>
          <a:lstStyle/>
          <a:p>
            <a:r>
              <a:rPr lang="tr-TR" dirty="0">
                <a:solidFill>
                  <a:srgbClr val="FF0000"/>
                </a:solidFill>
              </a:rPr>
              <a:t>Afetlerde Duyarlı Gruplar </a:t>
            </a:r>
          </a:p>
        </p:txBody>
      </p:sp>
      <p:sp>
        <p:nvSpPr>
          <p:cNvPr id="3" name="İçerik Yer Tutucusu 2">
            <a:extLst>
              <a:ext uri="{FF2B5EF4-FFF2-40B4-BE49-F238E27FC236}">
                <a16:creationId xmlns:a16="http://schemas.microsoft.com/office/drawing/2014/main" id="{130C9585-4E57-7349-31D8-A413997168FC}"/>
              </a:ext>
            </a:extLst>
          </p:cNvPr>
          <p:cNvSpPr>
            <a:spLocks noGrp="1"/>
          </p:cNvSpPr>
          <p:nvPr>
            <p:ph idx="1"/>
          </p:nvPr>
        </p:nvSpPr>
        <p:spPr>
          <a:xfrm>
            <a:off x="838200" y="2099945"/>
            <a:ext cx="10515600" cy="3652462"/>
          </a:xfrm>
        </p:spPr>
        <p:txBody>
          <a:bodyPr/>
          <a:lstStyle/>
          <a:p>
            <a:r>
              <a:rPr lang="tr-TR" dirty="0"/>
              <a:t>Sağlık hizmetinin en yoğun gereksinim olarak verildiği dönemlerden biri acil durumlar ve afet dönemindeki sağlık hizmet sunumudur.</a:t>
            </a:r>
          </a:p>
          <a:p>
            <a:r>
              <a:rPr lang="tr-TR" dirty="0"/>
              <a:t>Afetlerin en önemli ortak noktaları hızlı müdahale gerektirmeleridir.</a:t>
            </a:r>
          </a:p>
          <a:p>
            <a:r>
              <a:rPr lang="tr-TR" dirty="0"/>
              <a:t>Hizmetleri uygularken risk yaklaşımı prensipleri ile “öncelikli ve riskli gruplarda öncelikli hizmet” modellerini geliştirebilmek gerekir.</a:t>
            </a:r>
          </a:p>
          <a:p>
            <a:r>
              <a:rPr lang="tr-TR" dirty="0"/>
              <a:t>Grupların ihtiyaçlarına özel ve esnek uygulamalara izin veren hizmet modellerine ihtiyaç duyulmaktadır. </a:t>
            </a:r>
          </a:p>
          <a:p>
            <a:endParaRPr lang="tr-TR" dirty="0"/>
          </a:p>
        </p:txBody>
      </p:sp>
    </p:spTree>
    <p:extLst>
      <p:ext uri="{BB962C8B-B14F-4D97-AF65-F5344CB8AC3E}">
        <p14:creationId xmlns:p14="http://schemas.microsoft.com/office/powerpoint/2010/main" val="4149405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BA0E2F6-80A1-8AE7-82D6-6403DCE90AB1}"/>
              </a:ext>
            </a:extLst>
          </p:cNvPr>
          <p:cNvSpPr>
            <a:spLocks noGrp="1"/>
          </p:cNvSpPr>
          <p:nvPr>
            <p:ph type="title"/>
          </p:nvPr>
        </p:nvSpPr>
        <p:spPr/>
        <p:txBody>
          <a:bodyPr/>
          <a:lstStyle/>
          <a:p>
            <a:r>
              <a:rPr lang="tr-TR" dirty="0">
                <a:solidFill>
                  <a:srgbClr val="FF0000"/>
                </a:solidFill>
              </a:rPr>
              <a:t>5-Engelliler</a:t>
            </a:r>
            <a:endParaRPr lang="tr-TR" dirty="0"/>
          </a:p>
        </p:txBody>
      </p:sp>
      <p:sp>
        <p:nvSpPr>
          <p:cNvPr id="3" name="İçerik Yer Tutucusu 2">
            <a:extLst>
              <a:ext uri="{FF2B5EF4-FFF2-40B4-BE49-F238E27FC236}">
                <a16:creationId xmlns:a16="http://schemas.microsoft.com/office/drawing/2014/main" id="{CD8BF7FD-3BC5-520C-B4F5-52BDFE9D3E96}"/>
              </a:ext>
            </a:extLst>
          </p:cNvPr>
          <p:cNvSpPr>
            <a:spLocks noGrp="1"/>
          </p:cNvSpPr>
          <p:nvPr>
            <p:ph idx="1"/>
          </p:nvPr>
        </p:nvSpPr>
        <p:spPr/>
        <p:txBody>
          <a:bodyPr>
            <a:normAutofit fontScale="92500" lnSpcReduction="10000"/>
          </a:bodyPr>
          <a:lstStyle/>
          <a:p>
            <a:r>
              <a:rPr lang="tr-TR" dirty="0"/>
              <a:t>Kurtarma, müdahale ve rehabilitasyon ekipleri içinde engelli bireylerle ilgilenecek bakım grupları organize edilmelidir. </a:t>
            </a:r>
          </a:p>
          <a:p>
            <a:r>
              <a:rPr lang="tr-TR" dirty="0"/>
              <a:t>İlaçlarının temini kolay, her türlü sağlık hizmeti hızlı erişilebilir olmalıdır.</a:t>
            </a:r>
          </a:p>
          <a:p>
            <a:r>
              <a:rPr lang="tr-TR" dirty="0"/>
              <a:t>Bedensel engelleri nedeniyle cihaz ve yardımcı aparat kullananlar için hızlıca çözüm üretilmeli, cihazla özgür hareket edebilen bireyler bir an önce normal yaşantısına kavuşacak şekilde desteklenmelidir. </a:t>
            </a:r>
          </a:p>
          <a:p>
            <a:r>
              <a:rPr lang="tr-TR" dirty="0"/>
              <a:t>Zira özellikle kitlesel yaralanmalarda çok miktarda yeni dönemsel veya kalıcı engelli birey olacak ve her biri yakın bakım ve desteğe ihtiyaç duyacaktır. </a:t>
            </a:r>
          </a:p>
          <a:p>
            <a:r>
              <a:rPr lang="tr-TR" dirty="0"/>
              <a:t>Bu nedenle planlamalar yapılırken mevcut engelliler dışında muhtemel oluşacak yeni engelli adayı kitle için de farklı uzmanlık alanlarından hazırlık ve kurtarma ve hizmet gruplarının oluşturulması gerekmektedir.</a:t>
            </a:r>
          </a:p>
        </p:txBody>
      </p:sp>
    </p:spTree>
    <p:extLst>
      <p:ext uri="{BB962C8B-B14F-4D97-AF65-F5344CB8AC3E}">
        <p14:creationId xmlns:p14="http://schemas.microsoft.com/office/powerpoint/2010/main" val="39786996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BCE0224-1579-D98F-F7A8-968C71B432AB}"/>
              </a:ext>
            </a:extLst>
          </p:cNvPr>
          <p:cNvSpPr>
            <a:spLocks noGrp="1"/>
          </p:cNvSpPr>
          <p:nvPr>
            <p:ph type="title"/>
          </p:nvPr>
        </p:nvSpPr>
        <p:spPr/>
        <p:txBody>
          <a:bodyPr/>
          <a:lstStyle/>
          <a:p>
            <a:r>
              <a:rPr lang="tr-TR" dirty="0">
                <a:solidFill>
                  <a:srgbClr val="FF0000"/>
                </a:solidFill>
              </a:rPr>
              <a:t>6-Lezbiyen, Gey, Biseksüel, Transseksüel ve İnterseks+ Bireyler (LGBTİ+)</a:t>
            </a:r>
          </a:p>
        </p:txBody>
      </p:sp>
      <p:sp>
        <p:nvSpPr>
          <p:cNvPr id="3" name="İçerik Yer Tutucusu 2">
            <a:extLst>
              <a:ext uri="{FF2B5EF4-FFF2-40B4-BE49-F238E27FC236}">
                <a16:creationId xmlns:a16="http://schemas.microsoft.com/office/drawing/2014/main" id="{7249EFD5-BB6C-1576-CD2E-658DC78C409C}"/>
              </a:ext>
            </a:extLst>
          </p:cNvPr>
          <p:cNvSpPr>
            <a:spLocks noGrp="1"/>
          </p:cNvSpPr>
          <p:nvPr>
            <p:ph idx="1"/>
          </p:nvPr>
        </p:nvSpPr>
        <p:spPr/>
        <p:txBody>
          <a:bodyPr>
            <a:normAutofit fontScale="92500"/>
          </a:bodyPr>
          <a:lstStyle/>
          <a:p>
            <a:r>
              <a:rPr lang="tr-TR" dirty="0"/>
              <a:t>Cinsiyet kimliği toplumun çoğunluğundan farklı olan LGBTİ+ bireyler hayatın normal akışında bile olumsuz tavır ve davranışlara maruz kalmakta, ayrımcılığa uğrayabilmekte ve toplumdan dışlanabilmektedirler.</a:t>
            </a:r>
          </a:p>
          <a:p>
            <a:r>
              <a:rPr lang="tr-TR" dirty="0"/>
              <a:t>LGBTİ+ bireyler bazı sağlık sorunlarını topluma göre daha fazla yaşamaktadır.</a:t>
            </a:r>
          </a:p>
          <a:p>
            <a:r>
              <a:rPr lang="tr-TR" dirty="0"/>
              <a:t>Dışlanma ve ayrımcılık ile ilgili riskli tavırlar kurtarma alanından sağlık hizmeti verilen alanlara ve geçici barınma bölgelerine kadar yansıyabilir. </a:t>
            </a:r>
          </a:p>
          <a:p>
            <a:r>
              <a:rPr lang="tr-TR" dirty="0"/>
              <a:t>Bu duruma engel olmak için hazırlık döneminde toplumun konuya genel bakışını düzeltecek, ayrımcılık ve dışlanmaya neden olmayacak tutum kazandırmaya yönelik çalışmalar yapılmalıdır.</a:t>
            </a:r>
          </a:p>
        </p:txBody>
      </p:sp>
    </p:spTree>
    <p:extLst>
      <p:ext uri="{BB962C8B-B14F-4D97-AF65-F5344CB8AC3E}">
        <p14:creationId xmlns:p14="http://schemas.microsoft.com/office/powerpoint/2010/main" val="13952456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0543945-8071-FFF6-FDB6-71F53F8B8C73}"/>
              </a:ext>
            </a:extLst>
          </p:cNvPr>
          <p:cNvSpPr>
            <a:spLocks noGrp="1"/>
          </p:cNvSpPr>
          <p:nvPr>
            <p:ph type="title"/>
          </p:nvPr>
        </p:nvSpPr>
        <p:spPr/>
        <p:txBody>
          <a:bodyPr/>
          <a:lstStyle/>
          <a:p>
            <a:r>
              <a:rPr lang="tr-TR" dirty="0">
                <a:solidFill>
                  <a:srgbClr val="FF0000"/>
                </a:solidFill>
              </a:rPr>
              <a:t>6-Lezbiyen, Gey, Biseksüel, Transseksüel ve İnterseks+ Bireyler (LGBTİ+)</a:t>
            </a:r>
            <a:endParaRPr lang="tr-TR" dirty="0"/>
          </a:p>
        </p:txBody>
      </p:sp>
      <p:sp>
        <p:nvSpPr>
          <p:cNvPr id="3" name="İçerik Yer Tutucusu 2">
            <a:extLst>
              <a:ext uri="{FF2B5EF4-FFF2-40B4-BE49-F238E27FC236}">
                <a16:creationId xmlns:a16="http://schemas.microsoft.com/office/drawing/2014/main" id="{D929EA91-6426-988D-73EE-633F539F9919}"/>
              </a:ext>
            </a:extLst>
          </p:cNvPr>
          <p:cNvSpPr>
            <a:spLocks noGrp="1"/>
          </p:cNvSpPr>
          <p:nvPr>
            <p:ph idx="1"/>
          </p:nvPr>
        </p:nvSpPr>
        <p:spPr/>
        <p:txBody>
          <a:bodyPr>
            <a:normAutofit/>
          </a:bodyPr>
          <a:lstStyle/>
          <a:p>
            <a:r>
              <a:rPr lang="tr-TR" dirty="0"/>
              <a:t>Bu bireyler planlanan sağlık hizmeti, yardımlar, taramalar gibi konularda dışlanma yaşamamalıdırlar. </a:t>
            </a:r>
          </a:p>
          <a:p>
            <a:r>
              <a:rPr lang="tr-TR" dirty="0"/>
              <a:t>Görevli tüm kişilerin de bu bireylere istismar, taciz ve kötü muamele göstermelerine engel olacak düzenlemeler yapılmalı, gerekli önlemler alınmalıdır. </a:t>
            </a:r>
          </a:p>
          <a:p>
            <a:r>
              <a:rPr lang="tr-TR" dirty="0"/>
              <a:t>Psikolojik olarak afetlerden sonra normal bireylerde bile ciddi sorunlar ve travma sonrası </a:t>
            </a:r>
            <a:r>
              <a:rPr lang="tr-TR" dirty="0" err="1"/>
              <a:t>stress</a:t>
            </a:r>
            <a:r>
              <a:rPr lang="tr-TR" dirty="0"/>
              <a:t> bozukluğu gibi tablolar beklenirken LGBTİ+ olarak halihazırda zorluklarla yaşamaya çalışan bireylerin psikolojik sorunlarında da artış olacağı tahmin edilmeli ve bu kişilerin başvurularını kolaylaştıracak güvenli sistemler kurulmalıdır.</a:t>
            </a:r>
          </a:p>
        </p:txBody>
      </p:sp>
    </p:spTree>
    <p:extLst>
      <p:ext uri="{BB962C8B-B14F-4D97-AF65-F5344CB8AC3E}">
        <p14:creationId xmlns:p14="http://schemas.microsoft.com/office/powerpoint/2010/main" val="4164054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8E94AA8-B84F-CC63-E8E8-CD08DEE4FE20}"/>
              </a:ext>
            </a:extLst>
          </p:cNvPr>
          <p:cNvSpPr>
            <a:spLocks noGrp="1"/>
          </p:cNvSpPr>
          <p:nvPr>
            <p:ph type="title"/>
          </p:nvPr>
        </p:nvSpPr>
        <p:spPr/>
        <p:txBody>
          <a:bodyPr/>
          <a:lstStyle/>
          <a:p>
            <a:r>
              <a:rPr lang="tr-TR" dirty="0">
                <a:solidFill>
                  <a:srgbClr val="FF0000"/>
                </a:solidFill>
              </a:rPr>
              <a:t>7-Göçmenler-Mülteciler /Azınlıklar</a:t>
            </a:r>
          </a:p>
        </p:txBody>
      </p:sp>
      <p:sp>
        <p:nvSpPr>
          <p:cNvPr id="3" name="İçerik Yer Tutucusu 2">
            <a:extLst>
              <a:ext uri="{FF2B5EF4-FFF2-40B4-BE49-F238E27FC236}">
                <a16:creationId xmlns:a16="http://schemas.microsoft.com/office/drawing/2014/main" id="{07714B08-79DC-3FD3-0F01-3CBA70134782}"/>
              </a:ext>
            </a:extLst>
          </p:cNvPr>
          <p:cNvSpPr>
            <a:spLocks noGrp="1"/>
          </p:cNvSpPr>
          <p:nvPr>
            <p:ph idx="1"/>
          </p:nvPr>
        </p:nvSpPr>
        <p:spPr/>
        <p:txBody>
          <a:bodyPr>
            <a:normAutofit lnSpcReduction="10000"/>
          </a:bodyPr>
          <a:lstStyle/>
          <a:p>
            <a:r>
              <a:rPr lang="tr-TR" dirty="0"/>
              <a:t>Ülkelerinden çeşitli siyasi ve sosyal nedenlerle göç etmek zorunda kalan insan grupları göçmen, mülteci, sığınmacı gibi kimliklerle başka ülkelerde bulunabilirler. </a:t>
            </a:r>
          </a:p>
          <a:p>
            <a:r>
              <a:rPr lang="tr-TR" dirty="0"/>
              <a:t>Bu kişiler geçici barınma alanları, kamplar gibi alanlardan kendilerine tanınan imtiyazlı haklara ve yaşam alanlarına geçene kadar oldukça zor koşullarda yaşamaktadırlar. </a:t>
            </a:r>
          </a:p>
          <a:p>
            <a:r>
              <a:rPr lang="tr-TR" dirty="0"/>
              <a:t>Güvenliksiz, kalabalık, sıkışık ve hijyenik açıdan kötü böyle bölgelerde bulaşıcı hastalıklar, salgın, taciz, istismar gibi risklerle karşı karşıya kalmaktadırlar. </a:t>
            </a:r>
          </a:p>
          <a:p>
            <a:r>
              <a:rPr lang="tr-TR" dirty="0"/>
              <a:t>Acil durum ve afet yaşandığında bu kişiler için mevcut kötü koşullar daha da kötüleşebilir.</a:t>
            </a:r>
          </a:p>
        </p:txBody>
      </p:sp>
    </p:spTree>
    <p:extLst>
      <p:ext uri="{BB962C8B-B14F-4D97-AF65-F5344CB8AC3E}">
        <p14:creationId xmlns:p14="http://schemas.microsoft.com/office/powerpoint/2010/main" val="40647890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8FDFA05-CC67-20CE-E36E-0327C71527B0}"/>
              </a:ext>
            </a:extLst>
          </p:cNvPr>
          <p:cNvSpPr>
            <a:spLocks noGrp="1"/>
          </p:cNvSpPr>
          <p:nvPr>
            <p:ph type="title"/>
          </p:nvPr>
        </p:nvSpPr>
        <p:spPr/>
        <p:txBody>
          <a:bodyPr/>
          <a:lstStyle/>
          <a:p>
            <a:r>
              <a:rPr lang="tr-TR" dirty="0">
                <a:solidFill>
                  <a:srgbClr val="FF0000"/>
                </a:solidFill>
              </a:rPr>
              <a:t>7-Göçmenler-Mülteciler /Azınlıklar</a:t>
            </a:r>
            <a:endParaRPr lang="tr-TR" dirty="0"/>
          </a:p>
        </p:txBody>
      </p:sp>
      <p:sp>
        <p:nvSpPr>
          <p:cNvPr id="3" name="İçerik Yer Tutucusu 2">
            <a:extLst>
              <a:ext uri="{FF2B5EF4-FFF2-40B4-BE49-F238E27FC236}">
                <a16:creationId xmlns:a16="http://schemas.microsoft.com/office/drawing/2014/main" id="{A1F236DA-881D-ABCA-A94E-2F22AB4205AA}"/>
              </a:ext>
            </a:extLst>
          </p:cNvPr>
          <p:cNvSpPr>
            <a:spLocks noGrp="1"/>
          </p:cNvSpPr>
          <p:nvPr>
            <p:ph idx="1"/>
          </p:nvPr>
        </p:nvSpPr>
        <p:spPr/>
        <p:txBody>
          <a:bodyPr/>
          <a:lstStyle/>
          <a:p>
            <a:r>
              <a:rPr lang="tr-TR" dirty="0"/>
              <a:t>Bu kişiler geldikleri bölgelerin bulaşıcı hastalık etkenlerini beraberinde getirebileceği gibi kendi ülkemizde yapılan bağışıklama ve sanitasyon hizmetlerini olumsuz etkileyebilir. </a:t>
            </a:r>
          </a:p>
          <a:p>
            <a:r>
              <a:rPr lang="tr-TR" dirty="0"/>
              <a:t>Beslenme alışkanlıkları ve kültürel farklılıklar nedeniyle yetersiz dengesiz beslenebilirler veya var olan kronik hastalıklarının takip ve tedavisi yapılamadığı için kontrol edilmeyen hastalıklar nedeniyle ölebilirler.</a:t>
            </a:r>
          </a:p>
          <a:p>
            <a:endParaRPr lang="tr-TR" dirty="0"/>
          </a:p>
        </p:txBody>
      </p:sp>
    </p:spTree>
    <p:extLst>
      <p:ext uri="{BB962C8B-B14F-4D97-AF65-F5344CB8AC3E}">
        <p14:creationId xmlns:p14="http://schemas.microsoft.com/office/powerpoint/2010/main" val="17136180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A27CAC3-09A0-E293-DF01-764FB376CBB7}"/>
              </a:ext>
            </a:extLst>
          </p:cNvPr>
          <p:cNvSpPr>
            <a:spLocks noGrp="1"/>
          </p:cNvSpPr>
          <p:nvPr>
            <p:ph type="title"/>
          </p:nvPr>
        </p:nvSpPr>
        <p:spPr/>
        <p:txBody>
          <a:bodyPr/>
          <a:lstStyle/>
          <a:p>
            <a:r>
              <a:rPr lang="tr-TR" dirty="0">
                <a:solidFill>
                  <a:srgbClr val="FF0000"/>
                </a:solidFill>
              </a:rPr>
              <a:t>7-Göçmenler-Mülteciler /Azınlıklar</a:t>
            </a:r>
            <a:endParaRPr lang="tr-TR" dirty="0"/>
          </a:p>
        </p:txBody>
      </p:sp>
      <p:sp>
        <p:nvSpPr>
          <p:cNvPr id="3" name="İçerik Yer Tutucusu 2">
            <a:extLst>
              <a:ext uri="{FF2B5EF4-FFF2-40B4-BE49-F238E27FC236}">
                <a16:creationId xmlns:a16="http://schemas.microsoft.com/office/drawing/2014/main" id="{963C5EC5-26D8-9DA5-36BB-D07AE2BF2C10}"/>
              </a:ext>
            </a:extLst>
          </p:cNvPr>
          <p:cNvSpPr>
            <a:spLocks noGrp="1"/>
          </p:cNvSpPr>
          <p:nvPr>
            <p:ph idx="1"/>
          </p:nvPr>
        </p:nvSpPr>
        <p:spPr/>
        <p:txBody>
          <a:bodyPr>
            <a:normAutofit/>
          </a:bodyPr>
          <a:lstStyle/>
          <a:p>
            <a:r>
              <a:rPr lang="tr-TR" dirty="0"/>
              <a:t>Afet alanından kurtarma planları yapılırken bu kişilerin varlığından haberdar olunmaması kurtarma faaliyetlerini olumsuz etkileyebilir.</a:t>
            </a:r>
          </a:p>
          <a:p>
            <a:r>
              <a:rPr lang="tr-TR" dirty="0"/>
              <a:t>İletişimde en önemli araç olan dil ve konuşma için yerel dili kullanmayan göçmenler her türlü hizmet alımında olduğu gibi yardım istemede de zorlanabilirler.</a:t>
            </a:r>
          </a:p>
          <a:p>
            <a:r>
              <a:rPr lang="tr-TR" dirty="0"/>
              <a:t>Bu yüzden arama kurtarma ekiplerinin çeşitli dillerde temel yardım ve iletişim sözcüklerini öğrenmeleri sağlanabilir.</a:t>
            </a:r>
          </a:p>
          <a:p>
            <a:r>
              <a:rPr lang="tr-TR" dirty="0"/>
              <a:t>Yabancılara karşı ayrımcılık yaşanan bölgelerde bu durumdan çekinen kişiler yardım bile isteyemeyebilirler. </a:t>
            </a:r>
          </a:p>
        </p:txBody>
      </p:sp>
    </p:spTree>
    <p:extLst>
      <p:ext uri="{BB962C8B-B14F-4D97-AF65-F5344CB8AC3E}">
        <p14:creationId xmlns:p14="http://schemas.microsoft.com/office/powerpoint/2010/main" val="5455162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9E8802F-8CCC-4226-9F57-5DA7ED8FA67B}"/>
              </a:ext>
            </a:extLst>
          </p:cNvPr>
          <p:cNvSpPr>
            <a:spLocks noGrp="1"/>
          </p:cNvSpPr>
          <p:nvPr>
            <p:ph type="title"/>
          </p:nvPr>
        </p:nvSpPr>
        <p:spPr/>
        <p:txBody>
          <a:bodyPr/>
          <a:lstStyle/>
          <a:p>
            <a:r>
              <a:rPr lang="tr-TR" dirty="0">
                <a:solidFill>
                  <a:srgbClr val="FF0000"/>
                </a:solidFill>
              </a:rPr>
              <a:t>7-Göçmenler-Mülteciler /Azınlıklar</a:t>
            </a:r>
            <a:endParaRPr lang="tr-TR" dirty="0"/>
          </a:p>
        </p:txBody>
      </p:sp>
      <p:sp>
        <p:nvSpPr>
          <p:cNvPr id="3" name="İçerik Yer Tutucusu 2">
            <a:extLst>
              <a:ext uri="{FF2B5EF4-FFF2-40B4-BE49-F238E27FC236}">
                <a16:creationId xmlns:a16="http://schemas.microsoft.com/office/drawing/2014/main" id="{1A685528-BECC-98AF-9276-9C3193D47579}"/>
              </a:ext>
            </a:extLst>
          </p:cNvPr>
          <p:cNvSpPr>
            <a:spLocks noGrp="1"/>
          </p:cNvSpPr>
          <p:nvPr>
            <p:ph idx="1"/>
          </p:nvPr>
        </p:nvSpPr>
        <p:spPr/>
        <p:txBody>
          <a:bodyPr>
            <a:normAutofit lnSpcReduction="10000"/>
          </a:bodyPr>
          <a:lstStyle/>
          <a:p>
            <a:r>
              <a:rPr lang="tr-TR" dirty="0"/>
              <a:t>Afet alanından kurtarılanların yerleştirildikleri geçici barınma alanlarında yerleşik halk ile bir arada olmaları risk yaratabilir.</a:t>
            </a:r>
          </a:p>
          <a:p>
            <a:r>
              <a:rPr lang="tr-TR" dirty="0"/>
              <a:t>Zira afet sonrası gelen yardım ve hizmetleri kendi vatandaşı olmayan bir başka yabancı grupla paylaşma fikri ve tecrübesi zaten hassaslaşmış halk için şiddet içeren eylemlere ve daha da büyüyecek kitlesel hareketlere dönüşebilir.</a:t>
            </a:r>
          </a:p>
          <a:p>
            <a:r>
              <a:rPr lang="tr-TR" dirty="0"/>
              <a:t>Bu nedenle yardım faaliyetlerinin organizasyonu ve göçmen statüsündeki kişilerin en azından belli sürelerde yerel halktan ayrı tutulması faydalı olabilir. </a:t>
            </a:r>
          </a:p>
          <a:p>
            <a:r>
              <a:rPr lang="tr-TR" dirty="0"/>
              <a:t>Bu gruplar için ayrı bağışıklama ve sağlık hizmeti planlaması da gerekebilir.</a:t>
            </a:r>
          </a:p>
        </p:txBody>
      </p:sp>
    </p:spTree>
    <p:extLst>
      <p:ext uri="{BB962C8B-B14F-4D97-AF65-F5344CB8AC3E}">
        <p14:creationId xmlns:p14="http://schemas.microsoft.com/office/powerpoint/2010/main" val="17855314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B937272-2027-804F-674D-1759409CFBB8}"/>
              </a:ext>
            </a:extLst>
          </p:cNvPr>
          <p:cNvSpPr>
            <a:spLocks noGrp="1"/>
          </p:cNvSpPr>
          <p:nvPr>
            <p:ph type="title"/>
          </p:nvPr>
        </p:nvSpPr>
        <p:spPr/>
        <p:txBody>
          <a:bodyPr/>
          <a:lstStyle/>
          <a:p>
            <a:r>
              <a:rPr lang="tr-TR" dirty="0">
                <a:solidFill>
                  <a:srgbClr val="FF0000"/>
                </a:solidFill>
              </a:rPr>
              <a:t>Sonuç</a:t>
            </a:r>
          </a:p>
        </p:txBody>
      </p:sp>
      <p:sp>
        <p:nvSpPr>
          <p:cNvPr id="3" name="İçerik Yer Tutucusu 2">
            <a:extLst>
              <a:ext uri="{FF2B5EF4-FFF2-40B4-BE49-F238E27FC236}">
                <a16:creationId xmlns:a16="http://schemas.microsoft.com/office/drawing/2014/main" id="{BA4C88BB-54D3-6CE0-5AE0-7BBC5687C586}"/>
              </a:ext>
            </a:extLst>
          </p:cNvPr>
          <p:cNvSpPr>
            <a:spLocks noGrp="1"/>
          </p:cNvSpPr>
          <p:nvPr>
            <p:ph idx="1"/>
          </p:nvPr>
        </p:nvSpPr>
        <p:spPr/>
        <p:txBody>
          <a:bodyPr/>
          <a:lstStyle/>
          <a:p>
            <a:r>
              <a:rPr lang="tr-TR" dirty="0"/>
              <a:t>Tüm hizmetlerin planlanmasında ve hazırlık döneminde sağlam bir </a:t>
            </a:r>
            <a:r>
              <a:rPr lang="tr-TR" dirty="0" err="1"/>
              <a:t>sürveyans</a:t>
            </a:r>
            <a:r>
              <a:rPr lang="tr-TR" dirty="0"/>
              <a:t> sistemine ihtiyaç vardır. </a:t>
            </a:r>
          </a:p>
          <a:p>
            <a:r>
              <a:rPr lang="tr-TR" dirty="0"/>
              <a:t>Toplumdaki dezavantajlı birey sayısının, sosyoekonomik ve sağlık durumlarının, ihtiyaçlarının ve yaşadıkları adreslerin ayrıntılı bilinmesi tüm planların ve müdahalelerin başarısını artıracaktır. </a:t>
            </a:r>
          </a:p>
          <a:p>
            <a:r>
              <a:rPr lang="tr-TR" dirty="0"/>
              <a:t>Hassas gruplara ait güvenilir ve ayrıntılı veriler, kurtarma ve rehabilitasyon hizmetlerinin sunumunu planlarken de gereklidir.</a:t>
            </a:r>
          </a:p>
        </p:txBody>
      </p:sp>
    </p:spTree>
    <p:extLst>
      <p:ext uri="{BB962C8B-B14F-4D97-AF65-F5344CB8AC3E}">
        <p14:creationId xmlns:p14="http://schemas.microsoft.com/office/powerpoint/2010/main" val="1916596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234FBB2-9934-9848-E7CE-30EA3F482761}"/>
              </a:ext>
            </a:extLst>
          </p:cNvPr>
          <p:cNvSpPr>
            <a:spLocks noGrp="1"/>
          </p:cNvSpPr>
          <p:nvPr>
            <p:ph type="title"/>
          </p:nvPr>
        </p:nvSpPr>
        <p:spPr/>
        <p:txBody>
          <a:bodyPr/>
          <a:lstStyle/>
          <a:p>
            <a:r>
              <a:rPr lang="tr-TR" dirty="0">
                <a:solidFill>
                  <a:srgbClr val="FF0000"/>
                </a:solidFill>
              </a:rPr>
              <a:t>Sonuç</a:t>
            </a:r>
            <a:endParaRPr lang="tr-TR" dirty="0"/>
          </a:p>
        </p:txBody>
      </p:sp>
      <p:sp>
        <p:nvSpPr>
          <p:cNvPr id="3" name="İçerik Yer Tutucusu 2">
            <a:extLst>
              <a:ext uri="{FF2B5EF4-FFF2-40B4-BE49-F238E27FC236}">
                <a16:creationId xmlns:a16="http://schemas.microsoft.com/office/drawing/2014/main" id="{CC9A10C3-E4A8-2246-F410-067D08B93B7E}"/>
              </a:ext>
            </a:extLst>
          </p:cNvPr>
          <p:cNvSpPr>
            <a:spLocks noGrp="1"/>
          </p:cNvSpPr>
          <p:nvPr>
            <p:ph idx="1"/>
          </p:nvPr>
        </p:nvSpPr>
        <p:spPr/>
        <p:txBody>
          <a:bodyPr>
            <a:normAutofit/>
          </a:bodyPr>
          <a:lstStyle/>
          <a:p>
            <a:r>
              <a:rPr lang="tr-TR" dirty="0"/>
              <a:t>Hizmet planlayıcıları; acil durum ve </a:t>
            </a:r>
            <a:r>
              <a:rPr lang="tr-TR"/>
              <a:t>afet hallerinde, </a:t>
            </a:r>
            <a:r>
              <a:rPr lang="tr-TR" dirty="0"/>
              <a:t>bu kişilerin temel insani hakları için savunuculuk yapmalı ve toplumun genelinde bu durumdaki kişilere yönelik farkındalık çalışmalarını artırmalıdırlar. </a:t>
            </a:r>
          </a:p>
          <a:p>
            <a:r>
              <a:rPr lang="tr-TR" dirty="0"/>
              <a:t>Bu çalışmaların tümünde hazırlık ve planlama aşamasından başlayarak sonraki her kademeyi de kapsayacak şekilde, toplumun tüm kesimleriyle, bireyleri temsil eden resmi ve/veya sivil kurum ve kuruluşlarıyla sürece dahil olunmasının sağlanmasıdır. </a:t>
            </a:r>
          </a:p>
          <a:p>
            <a:r>
              <a:rPr lang="tr-TR" dirty="0"/>
              <a:t>Bu yapıların tümünde sektörler arası işbirliği; beraber hareket etmek, aynı dili konuşmak ve benzer farkındalık düzeyine sahip olmakla başarıya ulaşmayı sağlayacaktır.</a:t>
            </a:r>
          </a:p>
        </p:txBody>
      </p:sp>
    </p:spTree>
    <p:extLst>
      <p:ext uri="{BB962C8B-B14F-4D97-AF65-F5344CB8AC3E}">
        <p14:creationId xmlns:p14="http://schemas.microsoft.com/office/powerpoint/2010/main" val="4462217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A9832CC-E4CC-1855-EF48-D8BF30AE175B}"/>
              </a:ext>
            </a:extLst>
          </p:cNvPr>
          <p:cNvSpPr>
            <a:spLocks noGrp="1"/>
          </p:cNvSpPr>
          <p:nvPr>
            <p:ph type="title"/>
          </p:nvPr>
        </p:nvSpPr>
        <p:spPr/>
        <p:txBody>
          <a:bodyPr/>
          <a:lstStyle/>
          <a:p>
            <a:r>
              <a:rPr lang="tr-TR" dirty="0">
                <a:solidFill>
                  <a:srgbClr val="FF0000"/>
                </a:solidFill>
              </a:rPr>
              <a:t>Kaynakça</a:t>
            </a:r>
          </a:p>
        </p:txBody>
      </p:sp>
      <p:sp>
        <p:nvSpPr>
          <p:cNvPr id="3" name="İçerik Yer Tutucusu 2">
            <a:extLst>
              <a:ext uri="{FF2B5EF4-FFF2-40B4-BE49-F238E27FC236}">
                <a16:creationId xmlns:a16="http://schemas.microsoft.com/office/drawing/2014/main" id="{D688CC2A-5CB4-E748-7420-2DADEC4B2B2A}"/>
              </a:ext>
            </a:extLst>
          </p:cNvPr>
          <p:cNvSpPr>
            <a:spLocks noGrp="1"/>
          </p:cNvSpPr>
          <p:nvPr>
            <p:ph idx="1"/>
          </p:nvPr>
        </p:nvSpPr>
        <p:spPr/>
        <p:txBody>
          <a:bodyPr>
            <a:normAutofit/>
          </a:bodyPr>
          <a:lstStyle/>
          <a:p>
            <a:pPr marL="0" indent="0">
              <a:buNone/>
            </a:pPr>
            <a:endParaRPr lang="tr-TR" dirty="0"/>
          </a:p>
          <a:p>
            <a:r>
              <a:rPr lang="tr-TR" sz="2800">
                <a:solidFill>
                  <a:schemeClr val="tx1"/>
                </a:solidFill>
                <a:latin typeface="Calibri" panose="020F0502020204030204" pitchFamily="34" charset="0"/>
                <a:cs typeface="Calibri" panose="020F0502020204030204" pitchFamily="34" charset="0"/>
              </a:rPr>
              <a:t>AFETLER </a:t>
            </a:r>
            <a:r>
              <a:rPr lang="tr-TR" sz="2800" dirty="0">
                <a:solidFill>
                  <a:schemeClr val="tx1"/>
                </a:solidFill>
                <a:latin typeface="Calibri" panose="020F0502020204030204" pitchFamily="34" charset="0"/>
                <a:cs typeface="Calibri" panose="020F0502020204030204" pitchFamily="34" charset="0"/>
              </a:rPr>
              <a:t>Ve HALK SAĞLIĞI. Afetlerde Duyarlı Gruplar Kısım Editörü: Elçin BALCI. Hipokrat Yayınları. ISBN: 978-625-6429-24-6 </a:t>
            </a:r>
            <a:r>
              <a:rPr lang="tr-TR" sz="2800" dirty="0">
                <a:solidFill>
                  <a:schemeClr val="tx1"/>
                </a:solidFill>
                <a:latin typeface="Calibri" panose="020F0502020204030204" pitchFamily="34" charset="0"/>
                <a:cs typeface="Calibri" panose="020F0502020204030204" pitchFamily="34" charset="0"/>
                <a:hlinkClick r:id="rId2"/>
              </a:rPr>
              <a:t>https://www.halksagligiokulu.org</a:t>
            </a:r>
            <a:endParaRPr lang="tr-TR" sz="2800" dirty="0">
              <a:solidFill>
                <a:schemeClr val="tx1"/>
              </a:solidFill>
              <a:latin typeface="Calibri" panose="020F0502020204030204" pitchFamily="34" charset="0"/>
              <a:cs typeface="Calibri" panose="020F0502020204030204" pitchFamily="34" charset="0"/>
            </a:endParaRPr>
          </a:p>
          <a:p>
            <a:r>
              <a:rPr lang="tr-TR" sz="2800" dirty="0"/>
              <a:t>OLAĞANDIŞI DURUMLARDA SAĞLIK HİZMETLERİ SAĞLIK ÇALIŞANININ EL KİTABI. </a:t>
            </a:r>
            <a:r>
              <a:rPr lang="tr-TR" dirty="0"/>
              <a:t>Olağandışı Durumlarda Risk Grupları Kısım Editörü: Feride SAÇAKLIOĞLU, Meral TÜRK.</a:t>
            </a:r>
            <a:r>
              <a:rPr lang="tr-TR" sz="2800" dirty="0"/>
              <a:t> TTB Yayınlar. </a:t>
            </a:r>
            <a:r>
              <a:rPr lang="tr-TR" dirty="0"/>
              <a:t>ISBN 975-6984-43-0 </a:t>
            </a:r>
            <a:r>
              <a:rPr lang="tr-TR" sz="2800" dirty="0"/>
              <a:t>https://www.ttb.org.tr/kutuphane/odsh_ek.pdf </a:t>
            </a:r>
            <a:endParaRPr lang="tr-TR" b="0" i="0" dirty="0">
              <a:solidFill>
                <a:srgbClr val="222222"/>
              </a:solidFill>
              <a:effectLst/>
            </a:endParaRPr>
          </a:p>
          <a:p>
            <a:endParaRPr lang="tr-TR" dirty="0"/>
          </a:p>
        </p:txBody>
      </p:sp>
    </p:spTree>
    <p:extLst>
      <p:ext uri="{BB962C8B-B14F-4D97-AF65-F5344CB8AC3E}">
        <p14:creationId xmlns:p14="http://schemas.microsoft.com/office/powerpoint/2010/main" val="863415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A9C5D38-9192-F160-2618-5C7C0835D8AF}"/>
              </a:ext>
            </a:extLst>
          </p:cNvPr>
          <p:cNvSpPr>
            <a:spLocks noGrp="1"/>
          </p:cNvSpPr>
          <p:nvPr>
            <p:ph type="title"/>
          </p:nvPr>
        </p:nvSpPr>
        <p:spPr/>
        <p:txBody>
          <a:bodyPr/>
          <a:lstStyle/>
          <a:p>
            <a:r>
              <a:rPr lang="tr-TR" dirty="0">
                <a:solidFill>
                  <a:srgbClr val="FF0000"/>
                </a:solidFill>
              </a:rPr>
              <a:t>Afetlerde Duyarlı Gruplar </a:t>
            </a:r>
            <a:endParaRPr lang="tr-TR" dirty="0"/>
          </a:p>
        </p:txBody>
      </p:sp>
      <p:sp>
        <p:nvSpPr>
          <p:cNvPr id="3" name="İçerik Yer Tutucusu 2">
            <a:extLst>
              <a:ext uri="{FF2B5EF4-FFF2-40B4-BE49-F238E27FC236}">
                <a16:creationId xmlns:a16="http://schemas.microsoft.com/office/drawing/2014/main" id="{11A171D0-A742-9EFA-AA88-8B46C8EC5F64}"/>
              </a:ext>
            </a:extLst>
          </p:cNvPr>
          <p:cNvSpPr>
            <a:spLocks noGrp="1"/>
          </p:cNvSpPr>
          <p:nvPr>
            <p:ph idx="1"/>
          </p:nvPr>
        </p:nvSpPr>
        <p:spPr/>
        <p:txBody>
          <a:bodyPr>
            <a:normAutofit/>
          </a:bodyPr>
          <a:lstStyle/>
          <a:p>
            <a:r>
              <a:rPr lang="tr-TR" dirty="0"/>
              <a:t>Bu gruplarda kırılganlık yaratan ve/veya kırılganlığı artıran faktörlerin tespit edilip bunların önlenmesine yönelik hazırlıkların sürdürülmesi son derece önemlidir. </a:t>
            </a:r>
          </a:p>
          <a:p>
            <a:r>
              <a:rPr lang="tr-TR" dirty="0"/>
              <a:t>Savunmasız grupların olası sağlık sorunları ve ihtiyaçlarını öngörülmesi ve buna uygun şekilde risk yönetimi yapılabilmesi önemlidir.</a:t>
            </a:r>
          </a:p>
          <a:p>
            <a:r>
              <a:rPr lang="tr-TR" dirty="0"/>
              <a:t>Savunmasız grupların iyi tanımlanması, ihtiyaçlarının belirlenmesi, ihtiyaçların giderilmesinde çözüm yolları üretilmesi de özellikle afet öncesi hazırlık döneminin en önemli aşamasını oluşturacaktır.</a:t>
            </a:r>
          </a:p>
          <a:p>
            <a:endParaRPr lang="tr-TR" dirty="0"/>
          </a:p>
        </p:txBody>
      </p:sp>
    </p:spTree>
    <p:extLst>
      <p:ext uri="{BB962C8B-B14F-4D97-AF65-F5344CB8AC3E}">
        <p14:creationId xmlns:p14="http://schemas.microsoft.com/office/powerpoint/2010/main" val="29230127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2EA25C4-4E22-1F24-EFF7-A2193FFE0E0F}"/>
              </a:ext>
            </a:extLst>
          </p:cNvPr>
          <p:cNvSpPr>
            <a:spLocks noGrp="1"/>
          </p:cNvSpPr>
          <p:nvPr>
            <p:ph idx="1"/>
          </p:nvPr>
        </p:nvSpPr>
        <p:spPr>
          <a:xfrm>
            <a:off x="1021080" y="2018665"/>
            <a:ext cx="10515600" cy="4351338"/>
          </a:xfrm>
          <a:noFill/>
          <a:ln>
            <a:noFill/>
          </a:ln>
        </p:spPr>
        <p:txBody>
          <a:bodyPr/>
          <a:lstStyle/>
          <a:p>
            <a:pPr marL="0" indent="0" algn="ctr">
              <a:buNone/>
            </a:pPr>
            <a:endParaRPr lang="tr-TR" dirty="0"/>
          </a:p>
          <a:p>
            <a:pPr marL="0" indent="0" algn="ctr">
              <a:buNone/>
            </a:pPr>
            <a:endParaRPr lang="tr-TR" dirty="0"/>
          </a:p>
          <a:p>
            <a:pPr marL="0" indent="0" algn="ctr">
              <a:buNone/>
            </a:pPr>
            <a:r>
              <a:rPr lang="tr-TR" sz="6000" b="1" dirty="0">
                <a:solidFill>
                  <a:schemeClr val="accent1">
                    <a:lumMod val="75000"/>
                  </a:schemeClr>
                </a:solidFill>
              </a:rPr>
              <a:t>TEŞEKKÜR EDERİM</a:t>
            </a:r>
          </a:p>
        </p:txBody>
      </p:sp>
    </p:spTree>
    <p:extLst>
      <p:ext uri="{BB962C8B-B14F-4D97-AF65-F5344CB8AC3E}">
        <p14:creationId xmlns:p14="http://schemas.microsoft.com/office/powerpoint/2010/main" val="288596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941287E-DD7B-F065-F21F-614BB4E6A630}"/>
              </a:ext>
            </a:extLst>
          </p:cNvPr>
          <p:cNvSpPr>
            <a:spLocks noGrp="1"/>
          </p:cNvSpPr>
          <p:nvPr>
            <p:ph type="title"/>
          </p:nvPr>
        </p:nvSpPr>
        <p:spPr/>
        <p:txBody>
          <a:bodyPr/>
          <a:lstStyle/>
          <a:p>
            <a:r>
              <a:rPr lang="tr-TR" dirty="0">
                <a:solidFill>
                  <a:srgbClr val="FF0000"/>
                </a:solidFill>
              </a:rPr>
              <a:t>Afetlerde Duyarlı Gruplar </a:t>
            </a:r>
            <a:endParaRPr lang="tr-TR" dirty="0"/>
          </a:p>
        </p:txBody>
      </p:sp>
      <p:sp>
        <p:nvSpPr>
          <p:cNvPr id="3" name="İçerik Yer Tutucusu 2">
            <a:extLst>
              <a:ext uri="{FF2B5EF4-FFF2-40B4-BE49-F238E27FC236}">
                <a16:creationId xmlns:a16="http://schemas.microsoft.com/office/drawing/2014/main" id="{89783D5A-A75C-A249-85AE-17871D934BE3}"/>
              </a:ext>
            </a:extLst>
          </p:cNvPr>
          <p:cNvSpPr>
            <a:spLocks noGrp="1"/>
          </p:cNvSpPr>
          <p:nvPr>
            <p:ph idx="1"/>
          </p:nvPr>
        </p:nvSpPr>
        <p:spPr>
          <a:xfrm>
            <a:off x="1206238" y="2620652"/>
            <a:ext cx="9779524" cy="3537458"/>
          </a:xfrm>
        </p:spPr>
        <p:txBody>
          <a:bodyPr numCol="2">
            <a:normAutofit fontScale="92500" lnSpcReduction="10000"/>
          </a:bodyPr>
          <a:lstStyle/>
          <a:p>
            <a:pPr>
              <a:buFont typeface="Wingdings" panose="05000000000000000000" pitchFamily="2" charset="2"/>
              <a:buChar char="v"/>
            </a:pPr>
            <a:r>
              <a:rPr lang="tr-TR" dirty="0"/>
              <a:t>Sorunların önceden tanımlanması, </a:t>
            </a:r>
          </a:p>
          <a:p>
            <a:pPr>
              <a:buFont typeface="Wingdings" panose="05000000000000000000" pitchFamily="2" charset="2"/>
              <a:buChar char="v"/>
            </a:pPr>
            <a:r>
              <a:rPr lang="tr-TR" dirty="0"/>
              <a:t>Risklerin belirlenmesi, </a:t>
            </a:r>
          </a:p>
          <a:p>
            <a:pPr>
              <a:buFont typeface="Wingdings" panose="05000000000000000000" pitchFamily="2" charset="2"/>
              <a:buChar char="v"/>
            </a:pPr>
            <a:r>
              <a:rPr lang="tr-TR" dirty="0"/>
              <a:t>Analiz seçenekleri, </a:t>
            </a:r>
          </a:p>
          <a:p>
            <a:pPr>
              <a:buFont typeface="Wingdings" panose="05000000000000000000" pitchFamily="2" charset="2"/>
              <a:buChar char="v"/>
            </a:pPr>
            <a:r>
              <a:rPr lang="tr-TR" dirty="0"/>
              <a:t>Sosyal yardım programlarının organizasyonu, </a:t>
            </a:r>
          </a:p>
          <a:p>
            <a:pPr>
              <a:buFont typeface="Wingdings" panose="05000000000000000000" pitchFamily="2" charset="2"/>
              <a:buChar char="v"/>
            </a:pPr>
            <a:r>
              <a:rPr lang="tr-TR" dirty="0"/>
              <a:t>Belirlenmiş stratejilerin uygulanması, </a:t>
            </a:r>
          </a:p>
          <a:p>
            <a:pPr>
              <a:buFont typeface="Wingdings" panose="05000000000000000000" pitchFamily="2" charset="2"/>
              <a:buChar char="v"/>
            </a:pPr>
            <a:r>
              <a:rPr lang="tr-TR" dirty="0"/>
              <a:t>Uygulama çıktılarının analizi, </a:t>
            </a:r>
          </a:p>
          <a:p>
            <a:pPr>
              <a:buFont typeface="Wingdings" panose="05000000000000000000" pitchFamily="2" charset="2"/>
              <a:buChar char="v"/>
            </a:pPr>
            <a:r>
              <a:rPr lang="tr-TR" dirty="0"/>
              <a:t>Sonuçların değerlendirilmesi ve aksayan bölümlerin yeniden ele alınması ve her adımda mevcut durumun değerlendirilmesi gibi dinamik bir yönetim süreci bakış açısıyla afet ve acil hallerde dezavantajlı gruplar için düzenlemeler yapılmalıdır.</a:t>
            </a:r>
          </a:p>
          <a:p>
            <a:endParaRPr lang="tr-TR" dirty="0"/>
          </a:p>
        </p:txBody>
      </p:sp>
      <p:sp>
        <p:nvSpPr>
          <p:cNvPr id="6" name="Metin kutusu 5">
            <a:extLst>
              <a:ext uri="{FF2B5EF4-FFF2-40B4-BE49-F238E27FC236}">
                <a16:creationId xmlns:a16="http://schemas.microsoft.com/office/drawing/2014/main" id="{98F50D5B-5CDE-E25A-8BBF-8CDD3294F351}"/>
              </a:ext>
            </a:extLst>
          </p:cNvPr>
          <p:cNvSpPr txBox="1"/>
          <p:nvPr/>
        </p:nvSpPr>
        <p:spPr>
          <a:xfrm>
            <a:off x="1206238" y="1470580"/>
            <a:ext cx="9332929" cy="892552"/>
          </a:xfrm>
          <a:prstGeom prst="rect">
            <a:avLst/>
          </a:prstGeom>
          <a:noFill/>
        </p:spPr>
        <p:txBody>
          <a:bodyPr wrap="square" rtlCol="0">
            <a:spAutoFit/>
          </a:bodyPr>
          <a:lstStyle/>
          <a:p>
            <a:pPr marL="457200" indent="-457200">
              <a:buFont typeface="Arial" panose="020B0604020202020204" pitchFamily="34" charset="0"/>
              <a:buChar char="•"/>
            </a:pPr>
            <a:r>
              <a:rPr lang="tr-TR" sz="2600" dirty="0"/>
              <a:t>Risk yönetiminin başarısı için; önceden oluşturulmuş standart prosedürlere ihtiyaç vardır. </a:t>
            </a:r>
          </a:p>
        </p:txBody>
      </p:sp>
    </p:spTree>
    <p:extLst>
      <p:ext uri="{BB962C8B-B14F-4D97-AF65-F5344CB8AC3E}">
        <p14:creationId xmlns:p14="http://schemas.microsoft.com/office/powerpoint/2010/main" val="3937432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E714270-7F31-E291-66B4-E20D3DCD7D77}"/>
              </a:ext>
            </a:extLst>
          </p:cNvPr>
          <p:cNvSpPr>
            <a:spLocks noGrp="1"/>
          </p:cNvSpPr>
          <p:nvPr>
            <p:ph type="title"/>
          </p:nvPr>
        </p:nvSpPr>
        <p:spPr/>
        <p:txBody>
          <a:bodyPr/>
          <a:lstStyle/>
          <a:p>
            <a:r>
              <a:rPr lang="tr-TR" dirty="0">
                <a:solidFill>
                  <a:srgbClr val="FF0000"/>
                </a:solidFill>
              </a:rPr>
              <a:t>Afetlerde Duyarlı Gruplar </a:t>
            </a:r>
            <a:endParaRPr lang="tr-TR" dirty="0"/>
          </a:p>
        </p:txBody>
      </p:sp>
      <p:sp>
        <p:nvSpPr>
          <p:cNvPr id="3" name="İçerik Yer Tutucusu 2">
            <a:extLst>
              <a:ext uri="{FF2B5EF4-FFF2-40B4-BE49-F238E27FC236}">
                <a16:creationId xmlns:a16="http://schemas.microsoft.com/office/drawing/2014/main" id="{077142AA-2355-38A1-C4F6-A1461D51F115}"/>
              </a:ext>
            </a:extLst>
          </p:cNvPr>
          <p:cNvSpPr>
            <a:spLocks noGrp="1"/>
          </p:cNvSpPr>
          <p:nvPr>
            <p:ph idx="1"/>
          </p:nvPr>
        </p:nvSpPr>
        <p:spPr/>
        <p:txBody>
          <a:bodyPr/>
          <a:lstStyle/>
          <a:p>
            <a:r>
              <a:rPr lang="tr-TR" dirty="0"/>
              <a:t>Savunmasız grupların acil ve afet durumlarında barınmalarının sağlandığı alanlar kontrolsüz, kalabalık olabileceği için, sıkışık yaşamın ve altyapı eksikliklerinin getirdiği risklere açık alanlar olarak afete ikincil sorunlar yaratabilecektir. </a:t>
            </a:r>
          </a:p>
          <a:p>
            <a:r>
              <a:rPr lang="tr-TR" dirty="0"/>
              <a:t>Bu yüzden acil durum ve afetten kurtarılmış insanlar için oluşturulacak geçici yaşam alanlarında sadece sağlam kişilere yönelik değil topluluk içinde var olan hassas gruplara yönelik dünya standartlarına uygun tedbirlerin alınması da sağlanmalıdır.</a:t>
            </a:r>
          </a:p>
        </p:txBody>
      </p:sp>
    </p:spTree>
    <p:extLst>
      <p:ext uri="{BB962C8B-B14F-4D97-AF65-F5344CB8AC3E}">
        <p14:creationId xmlns:p14="http://schemas.microsoft.com/office/powerpoint/2010/main" val="2539475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0285A2A-0AF1-BAFD-D80E-5B864160378A}"/>
              </a:ext>
            </a:extLst>
          </p:cNvPr>
          <p:cNvSpPr>
            <a:spLocks noGrp="1"/>
          </p:cNvSpPr>
          <p:nvPr>
            <p:ph type="title"/>
          </p:nvPr>
        </p:nvSpPr>
        <p:spPr/>
        <p:txBody>
          <a:bodyPr/>
          <a:lstStyle/>
          <a:p>
            <a:r>
              <a:rPr lang="tr-TR" dirty="0">
                <a:solidFill>
                  <a:srgbClr val="FF0000"/>
                </a:solidFill>
              </a:rPr>
              <a:t>1-Bebek ve Çocuklar</a:t>
            </a:r>
          </a:p>
        </p:txBody>
      </p:sp>
      <p:sp>
        <p:nvSpPr>
          <p:cNvPr id="3" name="İçerik Yer Tutucusu 2">
            <a:extLst>
              <a:ext uri="{FF2B5EF4-FFF2-40B4-BE49-F238E27FC236}">
                <a16:creationId xmlns:a16="http://schemas.microsoft.com/office/drawing/2014/main" id="{2DB7719C-B578-CFFD-9B6A-33CE3544BEB6}"/>
              </a:ext>
            </a:extLst>
          </p:cNvPr>
          <p:cNvSpPr>
            <a:spLocks noGrp="1"/>
          </p:cNvSpPr>
          <p:nvPr>
            <p:ph idx="1"/>
          </p:nvPr>
        </p:nvSpPr>
        <p:spPr/>
        <p:txBody>
          <a:bodyPr>
            <a:normAutofit/>
          </a:bodyPr>
          <a:lstStyle/>
          <a:p>
            <a:r>
              <a:rPr lang="tr-TR" dirty="0"/>
              <a:t>Riskli  gruplar  içerisinde  yer  alan  çocuklar savunmasız olmaları         nedeniyle  afetlerden daha fazla zarar görebilmektedir.</a:t>
            </a:r>
          </a:p>
          <a:p>
            <a:r>
              <a:rPr lang="tr-TR" dirty="0"/>
              <a:t>Kaba bir değerlendirmeye göre dört çocuktan birinin afetlerden etkilenen coğrafyalarda yaşadığı tahmin edilmektedir.</a:t>
            </a:r>
          </a:p>
          <a:p>
            <a:r>
              <a:rPr lang="tr-TR" dirty="0"/>
              <a:t>Afet sırasında kendilerini koruma yetileri gelişmiş bir grup olamadıkları için uğrayacakları zarar büyük olabilecektir.</a:t>
            </a:r>
          </a:p>
          <a:p>
            <a:r>
              <a:rPr lang="tr-TR" dirty="0"/>
              <a:t> Afet yönetim planlarının çocuklara  duyarlı şekilde hazırlanması          gerekmektedir.</a:t>
            </a:r>
          </a:p>
        </p:txBody>
      </p:sp>
    </p:spTree>
    <p:extLst>
      <p:ext uri="{BB962C8B-B14F-4D97-AF65-F5344CB8AC3E}">
        <p14:creationId xmlns:p14="http://schemas.microsoft.com/office/powerpoint/2010/main" val="2210273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54526E8-6D4F-EBAB-7240-7A05EE997702}"/>
              </a:ext>
            </a:extLst>
          </p:cNvPr>
          <p:cNvSpPr>
            <a:spLocks noGrp="1"/>
          </p:cNvSpPr>
          <p:nvPr>
            <p:ph type="title"/>
          </p:nvPr>
        </p:nvSpPr>
        <p:spPr/>
        <p:txBody>
          <a:bodyPr/>
          <a:lstStyle/>
          <a:p>
            <a:r>
              <a:rPr lang="tr-TR" dirty="0">
                <a:solidFill>
                  <a:srgbClr val="FF0000"/>
                </a:solidFill>
              </a:rPr>
              <a:t>1-Bebek ve Çocuklar</a:t>
            </a:r>
            <a:endParaRPr lang="tr-TR" dirty="0"/>
          </a:p>
        </p:txBody>
      </p:sp>
      <p:sp>
        <p:nvSpPr>
          <p:cNvPr id="3" name="İçerik Yer Tutucusu 2">
            <a:extLst>
              <a:ext uri="{FF2B5EF4-FFF2-40B4-BE49-F238E27FC236}">
                <a16:creationId xmlns:a16="http://schemas.microsoft.com/office/drawing/2014/main" id="{58E06821-0725-319E-9F8F-1EDF1F28D8C3}"/>
              </a:ext>
            </a:extLst>
          </p:cNvPr>
          <p:cNvSpPr>
            <a:spLocks noGrp="1"/>
          </p:cNvSpPr>
          <p:nvPr>
            <p:ph idx="1"/>
          </p:nvPr>
        </p:nvSpPr>
        <p:spPr/>
        <p:txBody>
          <a:bodyPr/>
          <a:lstStyle/>
          <a:p>
            <a:r>
              <a:rPr lang="tr-TR" dirty="0"/>
              <a:t>Afet sonrasında tıbbi, psikolojik ve sosyal destek hazırlıkları öncesinden çok iyi planlanmalıdır.</a:t>
            </a:r>
          </a:p>
          <a:p>
            <a:r>
              <a:rPr lang="tr-TR" dirty="0"/>
              <a:t>Afet alanı ve acil bölgesinden kurtarılan çocuklar için güçlü bir güvenlik ve koruma programı çalışmalıdır.</a:t>
            </a:r>
          </a:p>
          <a:p>
            <a:r>
              <a:rPr lang="tr-TR" dirty="0"/>
              <a:t>Kimlik tespitinden, tıbbi tedavisine, sağlıklı şekilde taburcu edilmesinden gerçek ebeveyn veya yakınlarına teslim edilene kadar devlet korumasında olmaları sağlanmalıdır.</a:t>
            </a:r>
          </a:p>
          <a:p>
            <a:endParaRPr lang="tr-TR" dirty="0"/>
          </a:p>
        </p:txBody>
      </p:sp>
    </p:spTree>
    <p:extLst>
      <p:ext uri="{BB962C8B-B14F-4D97-AF65-F5344CB8AC3E}">
        <p14:creationId xmlns:p14="http://schemas.microsoft.com/office/powerpoint/2010/main" val="3303372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F5BE907-D485-BB93-B221-2E67482F63F5}"/>
              </a:ext>
            </a:extLst>
          </p:cNvPr>
          <p:cNvSpPr>
            <a:spLocks noGrp="1"/>
          </p:cNvSpPr>
          <p:nvPr>
            <p:ph type="title"/>
          </p:nvPr>
        </p:nvSpPr>
        <p:spPr/>
        <p:txBody>
          <a:bodyPr/>
          <a:lstStyle/>
          <a:p>
            <a:r>
              <a:rPr lang="tr-TR" dirty="0">
                <a:solidFill>
                  <a:srgbClr val="FF0000"/>
                </a:solidFill>
              </a:rPr>
              <a:t>1-Bebek ve Çocuklar</a:t>
            </a:r>
            <a:endParaRPr lang="tr-TR" dirty="0"/>
          </a:p>
        </p:txBody>
      </p:sp>
      <p:sp>
        <p:nvSpPr>
          <p:cNvPr id="3" name="İçerik Yer Tutucusu 2">
            <a:extLst>
              <a:ext uri="{FF2B5EF4-FFF2-40B4-BE49-F238E27FC236}">
                <a16:creationId xmlns:a16="http://schemas.microsoft.com/office/drawing/2014/main" id="{8BB7ED20-5476-045A-CED3-EA2C9A3B92D5}"/>
              </a:ext>
            </a:extLst>
          </p:cNvPr>
          <p:cNvSpPr>
            <a:spLocks noGrp="1"/>
          </p:cNvSpPr>
          <p:nvPr>
            <p:ph idx="1"/>
          </p:nvPr>
        </p:nvSpPr>
        <p:spPr/>
        <p:txBody>
          <a:bodyPr>
            <a:normAutofit lnSpcReduction="10000"/>
          </a:bodyPr>
          <a:lstStyle/>
          <a:p>
            <a:r>
              <a:rPr lang="tr-TR" dirty="0"/>
              <a:t>Travma sonrası stres bozukluğu, beslenme bozuklukları, bulaşıcı hastalıklar, gelişme gerilikleri, anksiyete bozukluğu, depresyon, bağımlılıklar ve muhtemel ebeveyn kayıplarından kaynaklı diğer ruhsal sorunları için hazırlıklı olunmalıdır. </a:t>
            </a:r>
          </a:p>
          <a:p>
            <a:r>
              <a:rPr lang="tr-TR" dirty="0"/>
              <a:t>Çocuklar  arasında  mortaliteyi  ve  morbiditeyi azaltmak için aşılama hizmetleri kesintisiz sürdürülmeli, vitamin ve  mineral desteği sağlanmalı ve çocukların büyüme       gelişme durumları periyodik  olarak izlenmelidir. </a:t>
            </a:r>
          </a:p>
          <a:p>
            <a:r>
              <a:rPr lang="tr-TR"/>
              <a:t>Bağışıklama çalışmaları </a:t>
            </a:r>
            <a:r>
              <a:rPr lang="tr-TR" dirty="0"/>
              <a:t>aksatılmadan uygulanmalıdır.</a:t>
            </a:r>
          </a:p>
          <a:p>
            <a:r>
              <a:rPr lang="tr-TR" dirty="0"/>
              <a:t>Yaşadıkları ortamlarda şiddet, taciz ve istismara açık olacakları ihtimali gözden kaçırılmamalıdır.</a:t>
            </a:r>
          </a:p>
          <a:p>
            <a:endParaRPr lang="tr-TR" dirty="0"/>
          </a:p>
        </p:txBody>
      </p:sp>
    </p:spTree>
    <p:extLst>
      <p:ext uri="{BB962C8B-B14F-4D97-AF65-F5344CB8AC3E}">
        <p14:creationId xmlns:p14="http://schemas.microsoft.com/office/powerpoint/2010/main" val="3428109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8F27F04-C4E6-8D07-96C0-FBB63085B364}"/>
              </a:ext>
            </a:extLst>
          </p:cNvPr>
          <p:cNvSpPr>
            <a:spLocks noGrp="1"/>
          </p:cNvSpPr>
          <p:nvPr>
            <p:ph type="title"/>
          </p:nvPr>
        </p:nvSpPr>
        <p:spPr/>
        <p:txBody>
          <a:bodyPr/>
          <a:lstStyle/>
          <a:p>
            <a:r>
              <a:rPr lang="tr-TR" dirty="0">
                <a:solidFill>
                  <a:srgbClr val="FF0000"/>
                </a:solidFill>
              </a:rPr>
              <a:t>1-Bebek ve Çocuklar</a:t>
            </a:r>
            <a:endParaRPr lang="tr-TR" dirty="0"/>
          </a:p>
        </p:txBody>
      </p:sp>
      <p:sp>
        <p:nvSpPr>
          <p:cNvPr id="3" name="İçerik Yer Tutucusu 2">
            <a:extLst>
              <a:ext uri="{FF2B5EF4-FFF2-40B4-BE49-F238E27FC236}">
                <a16:creationId xmlns:a16="http://schemas.microsoft.com/office/drawing/2014/main" id="{E1F7BEE8-8889-75E9-93CB-AEC22EE37A7D}"/>
              </a:ext>
            </a:extLst>
          </p:cNvPr>
          <p:cNvSpPr>
            <a:spLocks noGrp="1"/>
          </p:cNvSpPr>
          <p:nvPr>
            <p:ph idx="1"/>
          </p:nvPr>
        </p:nvSpPr>
        <p:spPr/>
        <p:txBody>
          <a:bodyPr/>
          <a:lstStyle/>
          <a:p>
            <a:r>
              <a:rPr lang="tr-TR" dirty="0"/>
              <a:t>Olası taciz ve istismar nedeniyle ömür boyu sürecek cinsel yolla bulaşan hastalıklara açık hale gelebilecekleri ihtimali unutulmamalıdır.</a:t>
            </a:r>
          </a:p>
          <a:p>
            <a:r>
              <a:rPr lang="tr-TR" dirty="0"/>
              <a:t>Çocuklar için  oyun alanı  ve okul gibi temel ihtiyaçlarına cevap veren  güvenli merkezler oluşturulmalıdır.</a:t>
            </a:r>
          </a:p>
          <a:p>
            <a:r>
              <a:rPr lang="tr-TR" dirty="0"/>
              <a:t>Eğitim sürecine katıldıkları dönemlerde okullarında öğretmenleri ve rehberlik servisleri eliyle de yakın takipte olmaları sağlanmalıdır. </a:t>
            </a:r>
          </a:p>
          <a:p>
            <a:r>
              <a:rPr lang="tr-TR" dirty="0"/>
              <a:t>Refakatsiz kalan çocukların ihtiyaç duyacağı bakıcı sayısının yetersiz kalması ihtimaline karşı bakımı üstlenebilecek personel ve yardımcı sayısını artırmak plan dahilinde yerini almalıdır.</a:t>
            </a:r>
          </a:p>
        </p:txBody>
      </p:sp>
    </p:spTree>
    <p:extLst>
      <p:ext uri="{BB962C8B-B14F-4D97-AF65-F5344CB8AC3E}">
        <p14:creationId xmlns:p14="http://schemas.microsoft.com/office/powerpoint/2010/main" val="3342208528"/>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766</TotalTime>
  <Words>2054</Words>
  <Application>Microsoft Office PowerPoint</Application>
  <PresentationFormat>Geniş ekran</PresentationFormat>
  <Paragraphs>139</Paragraphs>
  <Slides>30</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30</vt:i4>
      </vt:variant>
    </vt:vector>
  </HeadingPairs>
  <TitlesOfParts>
    <vt:vector size="35" baseType="lpstr">
      <vt:lpstr>Arial</vt:lpstr>
      <vt:lpstr>Calibri</vt:lpstr>
      <vt:lpstr>Calibri Light</vt:lpstr>
      <vt:lpstr>Wingdings</vt:lpstr>
      <vt:lpstr>Office Teması</vt:lpstr>
      <vt:lpstr>AFETLERDE DUYARLI GRUPLAR</vt:lpstr>
      <vt:lpstr>Afetlerde Duyarlı Gruplar </vt:lpstr>
      <vt:lpstr>Afetlerde Duyarlı Gruplar </vt:lpstr>
      <vt:lpstr>Afetlerde Duyarlı Gruplar </vt:lpstr>
      <vt:lpstr>Afetlerde Duyarlı Gruplar </vt:lpstr>
      <vt:lpstr>1-Bebek ve Çocuklar</vt:lpstr>
      <vt:lpstr>1-Bebek ve Çocuklar</vt:lpstr>
      <vt:lpstr>1-Bebek ve Çocuklar</vt:lpstr>
      <vt:lpstr>1-Bebek ve Çocuklar</vt:lpstr>
      <vt:lpstr>2-Tek Ebeveynli Aileler</vt:lpstr>
      <vt:lpstr>2-Tek Ebeveynli Aileler</vt:lpstr>
      <vt:lpstr>2-Tek Ebeveynli Aileler</vt:lpstr>
      <vt:lpstr>3-Yaşlılar</vt:lpstr>
      <vt:lpstr>3-Yaşlılar</vt:lpstr>
      <vt:lpstr>4-Kadınlar ve Kız Çocukları</vt:lpstr>
      <vt:lpstr>4-Kadınlar ve Kız Çocukları</vt:lpstr>
      <vt:lpstr>4-Kadınlar ve Kız Çocukları</vt:lpstr>
      <vt:lpstr>5-Engelliler</vt:lpstr>
      <vt:lpstr>5-Engelliler</vt:lpstr>
      <vt:lpstr>5-Engelliler</vt:lpstr>
      <vt:lpstr>6-Lezbiyen, Gey, Biseksüel, Transseksüel ve İnterseks+ Bireyler (LGBTİ+)</vt:lpstr>
      <vt:lpstr>6-Lezbiyen, Gey, Biseksüel, Transseksüel ve İnterseks+ Bireyler (LGBTİ+)</vt:lpstr>
      <vt:lpstr>7-Göçmenler-Mülteciler /Azınlıklar</vt:lpstr>
      <vt:lpstr>7-Göçmenler-Mülteciler /Azınlıklar</vt:lpstr>
      <vt:lpstr>7-Göçmenler-Mülteciler /Azınlıklar</vt:lpstr>
      <vt:lpstr>7-Göçmenler-Mülteciler /Azınlıklar</vt:lpstr>
      <vt:lpstr>Sonuç</vt:lpstr>
      <vt:lpstr>Sonuç</vt:lpstr>
      <vt:lpstr>Kaynakça</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AFETLERDE DUYARLI GRUPLAR</dc:title>
  <dc:creator>gökay sülü</dc:creator>
  <cp:lastModifiedBy>gökay sülü</cp:lastModifiedBy>
  <cp:revision>7</cp:revision>
  <dcterms:created xsi:type="dcterms:W3CDTF">2023-09-14T11:01:30Z</dcterms:created>
  <dcterms:modified xsi:type="dcterms:W3CDTF">2023-11-14T06:19:25Z</dcterms:modified>
</cp:coreProperties>
</file>